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256" y="-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9" d="100"/>
        <a:sy n="4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15542-9338-41FC-9A20-95D1D2DA17DD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E5D5A-04FA-4D19-8521-F709D81FDB4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7089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42969-086E-4F20-B339-2EA7F5AAED97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2EA52-8A2C-4460-8377-2A2CC27EBC4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1942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17A5B-749F-434B-A763-DF0AA18B4161}" type="slidenum">
              <a:rPr lang="en-CA" smtClean="0"/>
              <a:pPr>
                <a:defRPr/>
              </a:pPr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315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546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843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950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112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160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222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034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482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589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613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1AF86-603D-4A89-A3E1-63945C35834F}" type="datetimeFigureOut">
              <a:rPr lang="en-CA" smtClean="0"/>
              <a:pPr/>
              <a:t>03/07/2014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8F99A-D627-49E3-B635-6B10698FDDE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561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FEAFF-1064-4C92-BE7E-DEE8D26307A1}" type="slidenum">
              <a:rPr lang="en-CA" smtClean="0"/>
              <a:pPr>
                <a:defRPr/>
              </a:pPr>
              <a:t>1</a:t>
            </a:fld>
            <a:endParaRPr lang="en-CA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193037"/>
              </p:ext>
            </p:extLst>
          </p:nvPr>
        </p:nvGraphicFramePr>
        <p:xfrm>
          <a:off x="357158" y="687132"/>
          <a:ext cx="8572561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585"/>
                <a:gridCol w="3308708"/>
                <a:gridCol w="3472901"/>
                <a:gridCol w="211796"/>
                <a:gridCol w="977571"/>
              </a:tblGrid>
              <a:tr h="332405">
                <a:tc>
                  <a:txBody>
                    <a:bodyPr/>
                    <a:lstStyle/>
                    <a:p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CA" sz="1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CA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declare that in the past 3 years:</a:t>
                      </a:r>
                      <a:endParaRPr lang="en-CA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77005">
                <a:tc gridSpan="5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32405">
                <a:tc gridSpan="4"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have received manufacturer funding from the following companies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en-CA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32405">
                <a:tc gridSpan="4"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have done consulting work for the following companies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en-CA" sz="1400" dirty="0"/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Yes/No</a:t>
                      </a:r>
                      <a:endParaRPr lang="en-CA" sz="1400" dirty="0"/>
                    </a:p>
                  </a:txBody>
                  <a:tcPr anchor="ctr">
                    <a:noFill/>
                  </a:tcPr>
                </a:tc>
              </a:tr>
              <a:tr h="277005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77005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32405">
                <a:tc gridSpan="4"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 done speaking engagements for the following companies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endParaRPr lang="en-CA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Yes/No</a:t>
                      </a:r>
                      <a:endParaRPr lang="en-CA" sz="1400" dirty="0"/>
                    </a:p>
                  </a:txBody>
                  <a:tcPr anchor="ctr">
                    <a:noFill/>
                  </a:tcPr>
                </a:tc>
              </a:tr>
              <a:tr h="277005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77005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60106">
                <a:tc gridSpan="4">
                  <a:txBody>
                    <a:bodyPr/>
                    <a:lstStyle/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or my family hold individual shares in the </a:t>
                      </a:r>
                      <a:r>
                        <a:rPr lang="en-US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following companies</a:t>
                      </a:r>
                      <a:r>
                        <a:rPr lang="en-US" sz="14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US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en-CA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dirty="0"/>
                    </a:p>
                  </a:txBody>
                  <a:tcPr anchor="ctr">
                    <a:noFill/>
                  </a:tcPr>
                </a:tc>
              </a:tr>
              <a:tr h="277005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  </a:t>
                      </a:r>
                      <a:r>
                        <a:rPr lang="en-CA" sz="1400" dirty="0" smtClean="0"/>
                        <a:t>Yes/No</a:t>
                      </a:r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77005">
                <a:tc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77005">
                <a:tc gridSpan="5">
                  <a:txBody>
                    <a:bodyPr/>
                    <a:lstStyle/>
                    <a:p>
                      <a:pPr algn="r"/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*pharmaceutical or medical/dental equipment </a:t>
                      </a:r>
                      <a:endParaRPr lang="en-CA" sz="1400" b="1" i="1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7158" y="116632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CA" sz="2800" b="1" dirty="0" smtClean="0"/>
              <a:t>Conflict of Interest Declaration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5688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6780</TotalTime>
  <Words>67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Bariatric Revision Surgery</dc:title>
  <dc:creator>chris</dc:creator>
  <cp:lastModifiedBy>Kim Rennick</cp:lastModifiedBy>
  <cp:revision>84</cp:revision>
  <cp:lastPrinted>2013-08-14T03:17:26Z</cp:lastPrinted>
  <dcterms:created xsi:type="dcterms:W3CDTF">2012-07-15T16:11:09Z</dcterms:created>
  <dcterms:modified xsi:type="dcterms:W3CDTF">2014-07-03T22:18:10Z</dcterms:modified>
</cp:coreProperties>
</file>