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12192000" cy="6858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jAh3TgNWWtRfo+WjCCP1H4C+E5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7" Type="http://customschemas.google.com/relationships/presentationmetadata" Target="metadata"/><Relationship Id="rId16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p3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p5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4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6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p7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77" name="Google Shape;77;p20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" name="Google Shape;78;p2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4" name="Google Shape;84;p2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" name="Google Shape;90;p22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2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22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Arial"/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Arial"/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2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Google Shape;105;p24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24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" name="Google Shape;107;p24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8" name="Google Shape;108;p24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24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0" name="Google Shape;110;p24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24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2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5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8" name="Google Shape;118;p25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119" name="Google Shape;119;p25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0" name="Google Shape;120;p25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1" name="Google Shape;121;p25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122" name="Google Shape;122;p25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3" name="Google Shape;123;p25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4" name="Google Shape;124;p25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125" name="Google Shape;125;p25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6" name="Google Shape;126;p2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2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2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2" name="Google Shape;42;p15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3" name="Google Shape;43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9" name="Google Shape;49;p16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0" name="Google Shape;50;p16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1" name="Google Shape;51;p16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2" name="Google Shape;52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3" name="Google Shape;63;p18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" name="Google Shape;64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70" name="Google Shape;70;p19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2.xml"/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0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0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0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274"/>
                </a:srgbClr>
              </a:gs>
              <a:gs pos="36000">
                <a:srgbClr val="4CB9C3">
                  <a:alpha val="5490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10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0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coronation.ca/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/>
          <p:nvPr/>
        </p:nvSpPr>
        <p:spPr>
          <a:xfrm>
            <a:off x="1524000" y="5257800"/>
            <a:ext cx="9165590" cy="1447800"/>
          </a:xfrm>
          <a:custGeom>
            <a:rect b="b" l="l" r="r" t="t"/>
            <a:pathLst>
              <a:path extrusionOk="0" h="1175385" w="9165590">
                <a:moveTo>
                  <a:pt x="4757801" y="882929"/>
                </a:moveTo>
                <a:lnTo>
                  <a:pt x="4407535" y="882929"/>
                </a:lnTo>
                <a:lnTo>
                  <a:pt x="4582668" y="1175004"/>
                </a:lnTo>
                <a:lnTo>
                  <a:pt x="4757801" y="882929"/>
                </a:lnTo>
                <a:close/>
              </a:path>
              <a:path extrusionOk="0" h="1175385" w="9165590">
                <a:moveTo>
                  <a:pt x="9165336" y="0"/>
                </a:moveTo>
                <a:lnTo>
                  <a:pt x="0" y="0"/>
                </a:lnTo>
                <a:lnTo>
                  <a:pt x="0" y="882929"/>
                </a:lnTo>
                <a:lnTo>
                  <a:pt x="9165336" y="882929"/>
                </a:lnTo>
                <a:lnTo>
                  <a:pt x="9165336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"/>
          <p:cNvSpPr txBox="1"/>
          <p:nvPr/>
        </p:nvSpPr>
        <p:spPr>
          <a:xfrm>
            <a:off x="1580050" y="5257800"/>
            <a:ext cx="91095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Welcome to </a:t>
            </a:r>
            <a:r>
              <a:rPr b="1" lang="en-US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Coronation</a:t>
            </a:r>
            <a:r>
              <a:rPr b="1" i="0" lang="en-US" sz="4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https://www.coronation.ca/</a:t>
            </a:r>
            <a:endParaRPr b="1" i="0" sz="1800" u="none" cap="none" strike="noStrike">
              <a:solidFill>
                <a:srgbClr val="9FC5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1"/>
          <p:cNvPicPr preferRelativeResize="0"/>
          <p:nvPr/>
        </p:nvPicPr>
        <p:blipFill rotWithShape="1">
          <a:blip r:embed="rId4">
            <a:alphaModFix/>
          </a:blip>
          <a:srcRect b="0" l="6331" r="6340" t="0"/>
          <a:stretch/>
        </p:blipFill>
        <p:spPr>
          <a:xfrm>
            <a:off x="2403059" y="287005"/>
            <a:ext cx="7463481" cy="497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/>
          <p:nvPr/>
        </p:nvSpPr>
        <p:spPr>
          <a:xfrm>
            <a:off x="7716022" y="312739"/>
            <a:ext cx="4167574" cy="1172432"/>
          </a:xfrm>
          <a:custGeom>
            <a:rect b="b" l="l" r="r" t="t"/>
            <a:pathLst>
              <a:path extrusionOk="0" h="2842260" w="7029450">
                <a:moveTo>
                  <a:pt x="0" y="2842260"/>
                </a:moveTo>
                <a:lnTo>
                  <a:pt x="7029450" y="2842260"/>
                </a:lnTo>
                <a:lnTo>
                  <a:pt x="7029450" y="0"/>
                </a:lnTo>
                <a:lnTo>
                  <a:pt x="0" y="0"/>
                </a:lnTo>
                <a:lnTo>
                  <a:pt x="0" y="284226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2"/>
          <p:cNvSpPr txBox="1"/>
          <p:nvPr/>
        </p:nvSpPr>
        <p:spPr>
          <a:xfrm>
            <a:off x="8793988" y="446078"/>
            <a:ext cx="240998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Location</a:t>
            </a:r>
            <a:endParaRPr b="0" i="0" sz="4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2"/>
          <p:cNvSpPr txBox="1"/>
          <p:nvPr/>
        </p:nvSpPr>
        <p:spPr>
          <a:xfrm>
            <a:off x="7760317" y="1700962"/>
            <a:ext cx="4740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County of Paintearth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262 km</a:t>
            </a: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(2 hrs 53 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mins</a:t>
            </a: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east of Edmonton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➢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130 km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1.5 hr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from 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Wainwright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4826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edson alberta" id="157" name="Google Shape;157;p2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2"/>
          <p:cNvPicPr preferRelativeResize="0"/>
          <p:nvPr/>
        </p:nvPicPr>
        <p:blipFill rotWithShape="1">
          <a:blip r:embed="rId3">
            <a:alphaModFix/>
          </a:blip>
          <a:srcRect b="0" l="18690" r="18696" t="0"/>
          <a:stretch/>
        </p:blipFill>
        <p:spPr>
          <a:xfrm>
            <a:off x="337000" y="3462267"/>
            <a:ext cx="4457116" cy="2966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"/>
          <p:cNvPicPr preferRelativeResize="0"/>
          <p:nvPr/>
        </p:nvPicPr>
        <p:blipFill rotWithShape="1">
          <a:blip r:embed="rId4">
            <a:alphaModFix/>
          </a:blip>
          <a:srcRect b="8451" l="0" r="0" t="8451"/>
          <a:stretch/>
        </p:blipFill>
        <p:spPr>
          <a:xfrm>
            <a:off x="337000" y="312738"/>
            <a:ext cx="4457116" cy="2966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5">
            <a:alphaModFix/>
          </a:blip>
          <a:srcRect b="0" l="8915" r="8915" t="0"/>
          <a:stretch/>
        </p:blipFill>
        <p:spPr>
          <a:xfrm>
            <a:off x="7871255" y="3588077"/>
            <a:ext cx="4012342" cy="2840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/>
          <p:nvPr/>
        </p:nvSpPr>
        <p:spPr>
          <a:xfrm>
            <a:off x="4833666" y="663830"/>
            <a:ext cx="6701790" cy="5452110"/>
          </a:xfrm>
          <a:custGeom>
            <a:rect b="b" l="l" r="r" t="t"/>
            <a:pathLst>
              <a:path extrusionOk="0" h="5452110" w="6701790">
                <a:moveTo>
                  <a:pt x="0" y="5452110"/>
                </a:moveTo>
                <a:lnTo>
                  <a:pt x="6701790" y="5452110"/>
                </a:lnTo>
                <a:lnTo>
                  <a:pt x="6701790" y="0"/>
                </a:lnTo>
                <a:lnTo>
                  <a:pt x="0" y="0"/>
                </a:lnTo>
                <a:lnTo>
                  <a:pt x="0" y="5452110"/>
                </a:lnTo>
                <a:close/>
              </a:path>
            </a:pathLst>
          </a:custGeom>
          <a:solidFill>
            <a:srgbClr val="404040"/>
          </a:solidFill>
          <a:ln cap="flat" cmpd="thickThin" w="857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3"/>
          <p:cNvSpPr txBox="1"/>
          <p:nvPr>
            <p:ph type="title"/>
          </p:nvPr>
        </p:nvSpPr>
        <p:spPr>
          <a:xfrm>
            <a:off x="4881291" y="799754"/>
            <a:ext cx="660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Times New Roman"/>
              <a:buNone/>
            </a:pPr>
            <a:r>
              <a:rPr b="1" lang="en-US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Town of Coronation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3"/>
          <p:cNvSpPr txBox="1"/>
          <p:nvPr>
            <p:ph idx="1" type="body"/>
          </p:nvPr>
        </p:nvSpPr>
        <p:spPr>
          <a:xfrm>
            <a:off x="5138275" y="1922200"/>
            <a:ext cx="6397200" cy="3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41325" lvl="0" marL="9715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Population: 940 (2022)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1325" lvl="0" marL="9715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Economic Base: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30198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urier New"/>
              <a:buChar char="■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Agriculture/Farming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598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■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Oil patch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598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Ranching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441325" lvl="0" marL="9715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Town hosts a rodeo every June that features a parade &amp; pancake breakfast and includes calf roping, barrel racing, bull riding and chuckwagon events.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27000" lvl="0" marL="4077970" rtl="0" algn="l">
              <a:lnSpc>
                <a:spcPct val="129500"/>
              </a:lnSpc>
              <a:spcBef>
                <a:spcPts val="1725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68" name="Google Shape;168;p3"/>
          <p:cNvPicPr preferRelativeResize="0"/>
          <p:nvPr/>
        </p:nvPicPr>
        <p:blipFill rotWithShape="1">
          <a:blip r:embed="rId3">
            <a:alphaModFix/>
          </a:blip>
          <a:srcRect b="0" l="12502" r="12495" t="0"/>
          <a:stretch/>
        </p:blipFill>
        <p:spPr>
          <a:xfrm>
            <a:off x="1259855" y="2261086"/>
            <a:ext cx="2581275" cy="25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/>
          <p:nvPr>
            <p:ph type="title"/>
          </p:nvPr>
        </p:nvSpPr>
        <p:spPr>
          <a:xfrm>
            <a:off x="2632504" y="147300"/>
            <a:ext cx="709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imes New Roman"/>
              <a:buNone/>
            </a:pPr>
            <a:r>
              <a:rPr b="1" lang="en-US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Coronation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4880919" y="5728660"/>
            <a:ext cx="2982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3">
            <a:alphaModFix/>
          </a:blip>
          <a:srcRect b="18960" l="0" r="0" t="18954"/>
          <a:stretch/>
        </p:blipFill>
        <p:spPr>
          <a:xfrm>
            <a:off x="1490281" y="1161536"/>
            <a:ext cx="9220159" cy="4287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/>
          <p:nvPr/>
        </p:nvSpPr>
        <p:spPr>
          <a:xfrm>
            <a:off x="5353811" y="2657855"/>
            <a:ext cx="6838315" cy="4197350"/>
          </a:xfrm>
          <a:custGeom>
            <a:rect b="b" l="l" r="r" t="t"/>
            <a:pathLst>
              <a:path extrusionOk="0" h="4197350" w="6838315">
                <a:moveTo>
                  <a:pt x="6838188" y="0"/>
                </a:moveTo>
                <a:lnTo>
                  <a:pt x="1944878" y="0"/>
                </a:lnTo>
                <a:lnTo>
                  <a:pt x="0" y="4197095"/>
                </a:lnTo>
                <a:lnTo>
                  <a:pt x="6838188" y="4197095"/>
                </a:lnTo>
                <a:lnTo>
                  <a:pt x="6838188" y="0"/>
                </a:lnTo>
                <a:close/>
              </a:path>
            </a:pathLst>
          </a:custGeom>
          <a:solidFill>
            <a:srgbClr val="5858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9236" y="2654276"/>
            <a:ext cx="7123430" cy="4198620"/>
          </a:xfrm>
          <a:custGeom>
            <a:rect b="b" l="l" r="r" t="t"/>
            <a:pathLst>
              <a:path extrusionOk="0" h="4198620" w="7123430">
                <a:moveTo>
                  <a:pt x="7123176" y="0"/>
                </a:moveTo>
                <a:lnTo>
                  <a:pt x="0" y="0"/>
                </a:lnTo>
                <a:lnTo>
                  <a:pt x="0" y="4198619"/>
                </a:lnTo>
                <a:lnTo>
                  <a:pt x="5177917" y="4198619"/>
                </a:lnTo>
                <a:lnTo>
                  <a:pt x="7123176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4"/>
          <p:cNvSpPr txBox="1"/>
          <p:nvPr/>
        </p:nvSpPr>
        <p:spPr>
          <a:xfrm>
            <a:off x="7266026" y="3237607"/>
            <a:ext cx="4648200" cy="17191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3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t/>
            </a:r>
            <a:endParaRPr b="0" i="0" sz="49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3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1" i="0" lang="en-US" sz="49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Recreation</a:t>
            </a:r>
            <a:endParaRPr b="1" i="0" sz="49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4"/>
          <p:cNvSpPr txBox="1"/>
          <p:nvPr/>
        </p:nvSpPr>
        <p:spPr>
          <a:xfrm>
            <a:off x="403650" y="2928801"/>
            <a:ext cx="6050700" cy="3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6550" lvl="0" marL="685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Bowling</a:t>
            </a:r>
            <a:endParaRPr/>
          </a:p>
          <a:p>
            <a:pPr indent="-336550" lvl="0" marL="685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Curling</a:t>
            </a:r>
            <a:endParaRPr/>
          </a:p>
          <a:p>
            <a:pPr indent="-336550" lvl="0" marL="685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Coronation Golf Course</a:t>
            </a:r>
            <a:endParaRPr/>
          </a:p>
          <a:p>
            <a:pPr indent="-336550" lvl="0" marL="685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Skating Arena</a:t>
            </a:r>
            <a:endParaRPr/>
          </a:p>
          <a:p>
            <a:pPr indent="-336550" lvl="0" marL="685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Spray park</a:t>
            </a:r>
            <a:endParaRPr/>
          </a:p>
          <a:p>
            <a:pPr indent="-336550" lvl="0" marL="685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Ball diamonds</a:t>
            </a:r>
            <a:endParaRPr/>
          </a:p>
          <a:p>
            <a:pPr indent="-336550" lvl="0" marL="685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Swimming</a:t>
            </a: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Pool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685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➢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Walking Paths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4"/>
          <p:cNvPicPr preferRelativeResize="0"/>
          <p:nvPr/>
        </p:nvPicPr>
        <p:blipFill rotWithShape="1">
          <a:blip r:embed="rId3">
            <a:alphaModFix/>
          </a:blip>
          <a:srcRect b="0" l="970" r="961" t="0"/>
          <a:stretch/>
        </p:blipFill>
        <p:spPr>
          <a:xfrm>
            <a:off x="3369362" y="466010"/>
            <a:ext cx="3698501" cy="2119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/>
          <p:nvPr/>
        </p:nvSpPr>
        <p:spPr>
          <a:xfrm>
            <a:off x="0" y="1186249"/>
            <a:ext cx="6339016" cy="5669599"/>
          </a:xfrm>
          <a:custGeom>
            <a:rect b="b" l="l" r="r" t="t"/>
            <a:pathLst>
              <a:path extrusionOk="0" h="5166359" w="7571740">
                <a:moveTo>
                  <a:pt x="7571232" y="0"/>
                </a:moveTo>
                <a:lnTo>
                  <a:pt x="0" y="0"/>
                </a:lnTo>
                <a:lnTo>
                  <a:pt x="0" y="5166359"/>
                </a:lnTo>
                <a:lnTo>
                  <a:pt x="5177409" y="5166359"/>
                </a:lnTo>
                <a:lnTo>
                  <a:pt x="7571232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6"/>
          <p:cNvSpPr txBox="1"/>
          <p:nvPr>
            <p:ph type="title"/>
          </p:nvPr>
        </p:nvSpPr>
        <p:spPr>
          <a:xfrm>
            <a:off x="148815" y="254688"/>
            <a:ext cx="9783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imes New Roman"/>
              <a:buNone/>
            </a:pP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Coronation Hospital and Care</a:t>
            </a: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 Centre</a:t>
            </a: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6"/>
          <p:cNvSpPr txBox="1"/>
          <p:nvPr/>
        </p:nvSpPr>
        <p:spPr>
          <a:xfrm>
            <a:off x="148825" y="1939650"/>
            <a:ext cx="44307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4508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24-Hour </a:t>
            </a: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mergency </a:t>
            </a: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ervices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08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Cardiac </a:t>
            </a: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onitoring</a:t>
            </a:r>
            <a:endParaRPr/>
          </a:p>
          <a:p>
            <a:pPr indent="-285750" lvl="0" marL="4508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Addiction Counselling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08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➢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Mental Health Therapy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08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General radiography (X-ray)</a:t>
            </a:r>
            <a:endParaRPr/>
          </a:p>
          <a:p>
            <a:pPr indent="-285750" lvl="0" marL="4508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Laboratory</a:t>
            </a:r>
            <a:endParaRPr/>
          </a:p>
          <a:p>
            <a:pPr indent="-285750" lvl="0" marL="4508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OT, PT, 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espiratory, 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peech &amp; 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herap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08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➢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Palliative Care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08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Pharmacy</a:t>
            </a:r>
            <a:endParaRPr/>
          </a:p>
          <a:p>
            <a:pPr indent="-158750" lvl="0" marL="450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450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450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10280017" y="310107"/>
            <a:ext cx="2897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5000</a:t>
            </a: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Municipal Rd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Coronation</a:t>
            </a: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AB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T0C 1C0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403-578-3803</a:t>
            </a:r>
            <a:endParaRPr/>
          </a:p>
        </p:txBody>
      </p:sp>
      <p:pic>
        <p:nvPicPr>
          <p:cNvPr id="193" name="Google Shape;19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1361" y="3212756"/>
            <a:ext cx="6291523" cy="3406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/>
          <p:nvPr/>
        </p:nvSpPr>
        <p:spPr>
          <a:xfrm>
            <a:off x="0" y="1752600"/>
            <a:ext cx="6172200" cy="5103876"/>
          </a:xfrm>
          <a:custGeom>
            <a:rect b="b" l="l" r="r" t="t"/>
            <a:pathLst>
              <a:path extrusionOk="0" h="5166359" w="7571740">
                <a:moveTo>
                  <a:pt x="7571232" y="0"/>
                </a:moveTo>
                <a:lnTo>
                  <a:pt x="0" y="0"/>
                </a:lnTo>
                <a:lnTo>
                  <a:pt x="0" y="5166359"/>
                </a:lnTo>
                <a:lnTo>
                  <a:pt x="5177409" y="5166359"/>
                </a:lnTo>
                <a:lnTo>
                  <a:pt x="7571232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7"/>
          <p:cNvSpPr txBox="1"/>
          <p:nvPr>
            <p:ph type="title"/>
          </p:nvPr>
        </p:nvSpPr>
        <p:spPr>
          <a:xfrm>
            <a:off x="457195" y="413300"/>
            <a:ext cx="7722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Times New Roman"/>
              <a:buNone/>
            </a:pP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Coronation Medical Clinic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457200" y="2604071"/>
            <a:ext cx="43953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2587" lvl="0" marL="39528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Located on left side of Hospital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2587" lvl="0" marL="39528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clinic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this community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2588" lvl="0" marL="39528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➢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teaching clinic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2588" lvl="0" marL="39528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Physicians in this practice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7"/>
          <p:cNvSpPr txBox="1"/>
          <p:nvPr/>
        </p:nvSpPr>
        <p:spPr>
          <a:xfrm>
            <a:off x="10132542" y="222232"/>
            <a:ext cx="2516658" cy="11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5000 Municipal Rd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Coronation</a:t>
            </a: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AB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2017-05-31T11:50:54Z</dcterms:created>
  <dc:creator>Corry Coyne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2017-05-31T00:00:00Z</vt:filetime>
  </property>
</Properties>
</file>