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12192000" cy="6858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hRhc2j25aDbC/pNbcPq5m/pSWo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87c2db2f0_0_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e87c2db2f0_0_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24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24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24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4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2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2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25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19" name="Google Shape;119;p25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25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25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2" name="Google Shape;122;p25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25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25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5" name="Google Shape;125;p25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1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1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0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5882"/>
                </a:srgbClr>
              </a:gs>
              <a:gs pos="36000">
                <a:srgbClr val="4CB9C3">
                  <a:alpha val="5098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vegreville.com/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/>
          <p:nvPr/>
        </p:nvSpPr>
        <p:spPr>
          <a:xfrm>
            <a:off x="1524000" y="5257800"/>
            <a:ext cx="9165590" cy="1447800"/>
          </a:xfrm>
          <a:custGeom>
            <a:rect b="b" l="l" r="r" t="t"/>
            <a:pathLst>
              <a:path extrusionOk="0" h="1175385" w="9165590">
                <a:moveTo>
                  <a:pt x="4757801" y="882929"/>
                </a:moveTo>
                <a:lnTo>
                  <a:pt x="4407535" y="882929"/>
                </a:lnTo>
                <a:lnTo>
                  <a:pt x="4582668" y="1175004"/>
                </a:lnTo>
                <a:lnTo>
                  <a:pt x="4757801" y="882929"/>
                </a:lnTo>
                <a:close/>
              </a:path>
              <a:path extrusionOk="0" h="1175385" w="9165590">
                <a:moveTo>
                  <a:pt x="9165336" y="0"/>
                </a:moveTo>
                <a:lnTo>
                  <a:pt x="0" y="0"/>
                </a:lnTo>
                <a:lnTo>
                  <a:pt x="0" y="882929"/>
                </a:lnTo>
                <a:lnTo>
                  <a:pt x="9165336" y="882929"/>
                </a:lnTo>
                <a:lnTo>
                  <a:pt x="9165336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1580050" y="5257800"/>
            <a:ext cx="91095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to </a:t>
            </a:r>
            <a:r>
              <a:rPr b="1" lang="en-U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Vegreville</a:t>
            </a:r>
            <a:r>
              <a:rPr b="1" i="0" lang="en-US" sz="4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https://www.vegreville.com/</a:t>
            </a:r>
            <a:endParaRPr b="1" i="0" sz="1800" u="none" cap="none" strike="noStrike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4">
            <a:alphaModFix/>
          </a:blip>
          <a:srcRect b="228" l="0" r="0" t="228"/>
          <a:stretch/>
        </p:blipFill>
        <p:spPr>
          <a:xfrm>
            <a:off x="2403059" y="287005"/>
            <a:ext cx="7463481" cy="497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/>
          <p:nvPr/>
        </p:nvSpPr>
        <p:spPr>
          <a:xfrm>
            <a:off x="7716022" y="312739"/>
            <a:ext cx="4167574" cy="1172432"/>
          </a:xfrm>
          <a:custGeom>
            <a:rect b="b" l="l" r="r" t="t"/>
            <a:pathLst>
              <a:path extrusionOk="0" h="2842260" w="7029450">
                <a:moveTo>
                  <a:pt x="0" y="2842260"/>
                </a:moveTo>
                <a:lnTo>
                  <a:pt x="7029450" y="2842260"/>
                </a:lnTo>
                <a:lnTo>
                  <a:pt x="7029450" y="0"/>
                </a:lnTo>
                <a:lnTo>
                  <a:pt x="0" y="0"/>
                </a:lnTo>
                <a:lnTo>
                  <a:pt x="0" y="284226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8793988" y="446078"/>
            <a:ext cx="24099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</a:t>
            </a:r>
            <a:endParaRPr b="0" i="0" sz="4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7760317" y="1700962"/>
            <a:ext cx="474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103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km (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hr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mins) east of Edmonton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59.3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km (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41 mins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from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Lamont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4826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edson alberta" id="157" name="Google Shape;157;p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2"/>
          <p:cNvPicPr preferRelativeResize="0"/>
          <p:nvPr/>
        </p:nvPicPr>
        <p:blipFill rotWithShape="1">
          <a:blip r:embed="rId3">
            <a:alphaModFix/>
          </a:blip>
          <a:srcRect b="5579" l="0" r="0" t="5579"/>
          <a:stretch/>
        </p:blipFill>
        <p:spPr>
          <a:xfrm>
            <a:off x="534650" y="2220613"/>
            <a:ext cx="4457116" cy="296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4">
            <a:alphaModFix/>
          </a:blip>
          <a:srcRect b="0" l="2998" r="2989" t="0"/>
          <a:stretch/>
        </p:blipFill>
        <p:spPr>
          <a:xfrm>
            <a:off x="7871255" y="3588077"/>
            <a:ext cx="4012342" cy="284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/>
          <p:nvPr/>
        </p:nvSpPr>
        <p:spPr>
          <a:xfrm>
            <a:off x="4833666" y="663830"/>
            <a:ext cx="6701790" cy="5452110"/>
          </a:xfrm>
          <a:custGeom>
            <a:rect b="b" l="l" r="r" t="t"/>
            <a:pathLst>
              <a:path extrusionOk="0" h="5452110" w="6701790">
                <a:moveTo>
                  <a:pt x="0" y="5452110"/>
                </a:moveTo>
                <a:lnTo>
                  <a:pt x="6701790" y="5452110"/>
                </a:lnTo>
                <a:lnTo>
                  <a:pt x="6701790" y="0"/>
                </a:lnTo>
                <a:lnTo>
                  <a:pt x="0" y="0"/>
                </a:lnTo>
                <a:lnTo>
                  <a:pt x="0" y="5452110"/>
                </a:lnTo>
                <a:close/>
              </a:path>
            </a:pathLst>
          </a:custGeom>
          <a:solidFill>
            <a:srgbClr val="404040"/>
          </a:solidFill>
          <a:ln cap="flat" cmpd="thickThin" w="857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3"/>
          <p:cNvSpPr txBox="1"/>
          <p:nvPr>
            <p:ph type="title"/>
          </p:nvPr>
        </p:nvSpPr>
        <p:spPr>
          <a:xfrm>
            <a:off x="4881291" y="799754"/>
            <a:ext cx="660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Town of Vegreville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3"/>
          <p:cNvSpPr txBox="1"/>
          <p:nvPr>
            <p:ph idx="1" type="body"/>
          </p:nvPr>
        </p:nvSpPr>
        <p:spPr>
          <a:xfrm>
            <a:off x="1356535" y="1922196"/>
            <a:ext cx="10179000" cy="3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4975" lvl="0" marL="4225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Population: 5708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34975" lvl="0" marL="4225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Economic Base: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5049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Char char="o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5049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o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50498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o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Oil patch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225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Town hosts a country fair in August every year. Dair starts on main street, which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displays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antique vehicles, farm equipment, horses, wagon and parade floats.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265" lvl="0" marL="4225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Calibri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Vegreville is a Ukrainian Village.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127000" lvl="0" marL="4077970" rtl="0" algn="l">
              <a:lnSpc>
                <a:spcPct val="129500"/>
              </a:lnSpc>
              <a:spcBef>
                <a:spcPts val="1725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3">
            <a:alphaModFix/>
          </a:blip>
          <a:srcRect b="0" l="32481" r="32481" t="0"/>
          <a:stretch/>
        </p:blipFill>
        <p:spPr>
          <a:xfrm>
            <a:off x="154700" y="2261075"/>
            <a:ext cx="4417301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2632504" y="147300"/>
            <a:ext cx="709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1" lang="en-U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Vegreville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4880919" y="5728660"/>
            <a:ext cx="2982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18960" l="0" r="0" t="18954"/>
          <a:stretch/>
        </p:blipFill>
        <p:spPr>
          <a:xfrm>
            <a:off x="2288863" y="1084175"/>
            <a:ext cx="7614275" cy="42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/>
          <p:nvPr/>
        </p:nvSpPr>
        <p:spPr>
          <a:xfrm>
            <a:off x="5353811" y="2657855"/>
            <a:ext cx="6838315" cy="4197350"/>
          </a:xfrm>
          <a:custGeom>
            <a:rect b="b" l="l" r="r" t="t"/>
            <a:pathLst>
              <a:path extrusionOk="0" h="4197350" w="6838315">
                <a:moveTo>
                  <a:pt x="6838188" y="0"/>
                </a:moveTo>
                <a:lnTo>
                  <a:pt x="1944878" y="0"/>
                </a:lnTo>
                <a:lnTo>
                  <a:pt x="0" y="4197095"/>
                </a:lnTo>
                <a:lnTo>
                  <a:pt x="6838188" y="4197095"/>
                </a:lnTo>
                <a:lnTo>
                  <a:pt x="6838188" y="0"/>
                </a:lnTo>
                <a:close/>
              </a:path>
            </a:pathLst>
          </a:custGeom>
          <a:solidFill>
            <a:srgbClr val="5858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9236" y="2654276"/>
            <a:ext cx="7123430" cy="4198620"/>
          </a:xfrm>
          <a:custGeom>
            <a:rect b="b" l="l" r="r" t="t"/>
            <a:pathLst>
              <a:path extrusionOk="0" h="4198620" w="7123430">
                <a:moveTo>
                  <a:pt x="7123176" y="0"/>
                </a:moveTo>
                <a:lnTo>
                  <a:pt x="0" y="0"/>
                </a:lnTo>
                <a:lnTo>
                  <a:pt x="0" y="4198619"/>
                </a:lnTo>
                <a:lnTo>
                  <a:pt x="5177917" y="4198619"/>
                </a:lnTo>
                <a:lnTo>
                  <a:pt x="7123176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7266026" y="3237607"/>
            <a:ext cx="4648200" cy="1719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3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en-US" sz="4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Recreation</a:t>
            </a:r>
            <a:endParaRPr b="1" i="0" sz="49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720915" y="2796204"/>
            <a:ext cx="6050700" cy="4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Large egg (Pysanka)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Aquatic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fitness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Community Gardens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Spray park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Kinsmen golf course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Walking Paths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556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 b="0" l="5814" r="5814" t="0"/>
          <a:stretch/>
        </p:blipFill>
        <p:spPr>
          <a:xfrm>
            <a:off x="3369362" y="466010"/>
            <a:ext cx="3698501" cy="211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/>
          <p:nvPr/>
        </p:nvSpPr>
        <p:spPr>
          <a:xfrm>
            <a:off x="0" y="1186249"/>
            <a:ext cx="6339016" cy="5669599"/>
          </a:xfrm>
          <a:custGeom>
            <a:rect b="b" l="l" r="r" t="t"/>
            <a:pathLst>
              <a:path extrusionOk="0" h="5166359" w="7571740">
                <a:moveTo>
                  <a:pt x="7571232" y="0"/>
                </a:moveTo>
                <a:lnTo>
                  <a:pt x="0" y="0"/>
                </a:lnTo>
                <a:lnTo>
                  <a:pt x="0" y="5166359"/>
                </a:lnTo>
                <a:lnTo>
                  <a:pt x="5177409" y="5166359"/>
                </a:lnTo>
                <a:lnTo>
                  <a:pt x="7571232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6"/>
          <p:cNvSpPr txBox="1"/>
          <p:nvPr>
            <p:ph type="title"/>
          </p:nvPr>
        </p:nvSpPr>
        <p:spPr>
          <a:xfrm>
            <a:off x="148815" y="254688"/>
            <a:ext cx="978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St. Joseph’s General Hospital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148815" y="1939654"/>
            <a:ext cx="4139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24-Hour active emergency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Cardiac monitoring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Mental Health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⮚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Hemodialysis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radiography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Laboratory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OT, PT, respiratory therapist 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⮚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Palliative Care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Surgery:  general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⮚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Foot Care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10280017" y="310107"/>
            <a:ext cx="2897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241 43 Street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Vegreville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AB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 1R5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403-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632-2811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 b="1922" l="0" r="0" t="1932"/>
          <a:stretch/>
        </p:blipFill>
        <p:spPr>
          <a:xfrm>
            <a:off x="5671361" y="3212756"/>
            <a:ext cx="6291523" cy="3406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/>
          <p:nvPr/>
        </p:nvSpPr>
        <p:spPr>
          <a:xfrm>
            <a:off x="0" y="1752600"/>
            <a:ext cx="6172200" cy="5103876"/>
          </a:xfrm>
          <a:custGeom>
            <a:rect b="b" l="l" r="r" t="t"/>
            <a:pathLst>
              <a:path extrusionOk="0" h="5166359" w="7571740">
                <a:moveTo>
                  <a:pt x="7571232" y="0"/>
                </a:moveTo>
                <a:lnTo>
                  <a:pt x="0" y="0"/>
                </a:lnTo>
                <a:lnTo>
                  <a:pt x="0" y="5166359"/>
                </a:lnTo>
                <a:lnTo>
                  <a:pt x="5177409" y="5166359"/>
                </a:lnTo>
                <a:lnTo>
                  <a:pt x="7571232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7"/>
          <p:cNvSpPr txBox="1"/>
          <p:nvPr>
            <p:ph type="title"/>
          </p:nvPr>
        </p:nvSpPr>
        <p:spPr>
          <a:xfrm>
            <a:off x="457195" y="413300"/>
            <a:ext cx="772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imes New Roman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Coronation Medical Clinic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457195" y="3469554"/>
            <a:ext cx="4395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2588" lvl="0" marL="3952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Physicians in this practice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10132542" y="222232"/>
            <a:ext cx="2516658" cy="11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4917 50 Avenue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Vegreville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AB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780-632-6414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025" y="1533282"/>
            <a:ext cx="363855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87c2db2f0_0_1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Fencing is a european combat sport that features sword fighting. The three </a:t>
            </a:r>
            <a:r>
              <a:rPr lang="en-US" sz="1800"/>
              <a:t>disciplines</a:t>
            </a:r>
            <a:r>
              <a:rPr lang="en-US" sz="1800"/>
              <a:t> of modern fencing are the foil, epee and sabre. </a:t>
            </a:r>
            <a:endParaRPr sz="1800"/>
          </a:p>
        </p:txBody>
      </p:sp>
      <p:sp>
        <p:nvSpPr>
          <p:cNvPr id="207" name="Google Shape;207;g2e87c2db2f0_0_1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Dr. Beren Hollins coaching fencing.</a:t>
            </a:r>
            <a:endParaRPr/>
          </a:p>
        </p:txBody>
      </p:sp>
      <p:pic>
        <p:nvPicPr>
          <p:cNvPr id="208" name="Google Shape;208;g2e87c2db2f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175" y="2518050"/>
            <a:ext cx="6660325" cy="4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2017-05-31T11:50:54Z</dcterms:created>
  <dc:creator>Corry Coyne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2017-05-31T00:00:00Z</vt:filetime>
  </property>
</Properties>
</file>