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62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67" name="Google Shape;16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3_Closing Slide 1A">
  <p:cSld name="13_Closing Slide 1A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0" y="0"/>
            <a:ext cx="9144000" cy="1039813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" name="Google Shape;12;p2"/>
          <p:cNvGrpSpPr/>
          <p:nvPr/>
        </p:nvGrpSpPr>
        <p:grpSpPr>
          <a:xfrm>
            <a:off x="6337300" y="290513"/>
            <a:ext cx="2806700" cy="5678487"/>
            <a:chOff x="6337332" y="290985"/>
            <a:chExt cx="2806669" cy="5678612"/>
          </a:xfrm>
        </p:grpSpPr>
        <p:sp>
          <p:nvSpPr>
            <p:cNvPr id="13" name="Google Shape;13;p2"/>
            <p:cNvSpPr/>
            <p:nvPr/>
          </p:nvSpPr>
          <p:spPr>
            <a:xfrm>
              <a:off x="6337332" y="290985"/>
              <a:ext cx="1555733" cy="747728"/>
            </a:xfrm>
            <a:custGeom>
              <a:rect b="b" l="l" r="r" t="t"/>
              <a:pathLst>
                <a:path extrusionOk="0" h="1911101" w="3974890">
                  <a:moveTo>
                    <a:pt x="0" y="1911101"/>
                  </a:moveTo>
                  <a:lnTo>
                    <a:pt x="1762390" y="0"/>
                  </a:lnTo>
                  <a:lnTo>
                    <a:pt x="3974890" y="0"/>
                  </a:lnTo>
                  <a:lnTo>
                    <a:pt x="3862230" y="1911101"/>
                  </a:lnTo>
                  <a:lnTo>
                    <a:pt x="0" y="1911101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7027887" y="290985"/>
              <a:ext cx="2116114" cy="5678612"/>
            </a:xfrm>
            <a:custGeom>
              <a:rect b="b" l="l" r="r" t="t"/>
              <a:pathLst>
                <a:path extrusionOk="0" h="5678612" w="2116219">
                  <a:moveTo>
                    <a:pt x="0" y="0"/>
                  </a:moveTo>
                  <a:lnTo>
                    <a:pt x="2116219" y="0"/>
                  </a:lnTo>
                  <a:lnTo>
                    <a:pt x="2116219" y="5678612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/>
          <p:nvPr/>
        </p:nvSpPr>
        <p:spPr>
          <a:xfrm>
            <a:off x="0" y="5810250"/>
            <a:ext cx="9144000" cy="1047750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" name="Google Shape;16;p2"/>
          <p:cNvGrpSpPr/>
          <p:nvPr/>
        </p:nvGrpSpPr>
        <p:grpSpPr>
          <a:xfrm>
            <a:off x="0" y="2149475"/>
            <a:ext cx="2278063" cy="4364038"/>
            <a:chOff x="357174" y="2149312"/>
            <a:chExt cx="2278397" cy="4364833"/>
          </a:xfrm>
        </p:grpSpPr>
        <p:sp>
          <p:nvSpPr>
            <p:cNvPr id="17" name="Google Shape;17;p2"/>
            <p:cNvSpPr/>
            <p:nvPr/>
          </p:nvSpPr>
          <p:spPr>
            <a:xfrm>
              <a:off x="1252655" y="5810754"/>
              <a:ext cx="1382916" cy="703391"/>
            </a:xfrm>
            <a:custGeom>
              <a:rect b="b" l="l" r="r" t="t"/>
              <a:pathLst>
                <a:path extrusionOk="0" h="931268" w="1829113">
                  <a:moveTo>
                    <a:pt x="0" y="0"/>
                  </a:moveTo>
                  <a:lnTo>
                    <a:pt x="1829113" y="0"/>
                  </a:lnTo>
                  <a:lnTo>
                    <a:pt x="970310" y="931268"/>
                  </a:lnTo>
                  <a:lnTo>
                    <a:pt x="0" y="9312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57174" y="2149312"/>
              <a:ext cx="1625838" cy="4364833"/>
            </a:xfrm>
            <a:custGeom>
              <a:rect b="b" l="l" r="r" t="t"/>
              <a:pathLst>
                <a:path extrusionOk="0" h="2595946" w="967418">
                  <a:moveTo>
                    <a:pt x="0" y="0"/>
                  </a:moveTo>
                  <a:lnTo>
                    <a:pt x="967418" y="2595946"/>
                  </a:lnTo>
                  <a:lnTo>
                    <a:pt x="0" y="2595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9" name="Google Shape;19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71738" y="2894013"/>
            <a:ext cx="4200525" cy="982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Title Slide">
  <p:cSld name="3_Title Slide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1"/>
          <p:cNvSpPr/>
          <p:nvPr/>
        </p:nvSpPr>
        <p:spPr>
          <a:xfrm>
            <a:off x="0" y="0"/>
            <a:ext cx="9144000" cy="1039813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8313" y="301625"/>
            <a:ext cx="1785937" cy="4349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9" name="Google Shape;89;p11"/>
          <p:cNvGrpSpPr/>
          <p:nvPr/>
        </p:nvGrpSpPr>
        <p:grpSpPr>
          <a:xfrm flipH="1">
            <a:off x="6699250" y="290513"/>
            <a:ext cx="2444750" cy="4706937"/>
            <a:chOff x="3332630" y="290985"/>
            <a:chExt cx="2444471" cy="4706700"/>
          </a:xfrm>
        </p:grpSpPr>
        <p:sp>
          <p:nvSpPr>
            <p:cNvPr id="90" name="Google Shape;90;p11"/>
            <p:cNvSpPr/>
            <p:nvPr/>
          </p:nvSpPr>
          <p:spPr>
            <a:xfrm flipH="1">
              <a:off x="4221529" y="290985"/>
              <a:ext cx="1555572" cy="747674"/>
            </a:xfrm>
            <a:custGeom>
              <a:rect b="b" l="l" r="r" t="t"/>
              <a:pathLst>
                <a:path extrusionOk="0" h="1911101" w="3974890">
                  <a:moveTo>
                    <a:pt x="0" y="1911101"/>
                  </a:moveTo>
                  <a:lnTo>
                    <a:pt x="1762390" y="0"/>
                  </a:lnTo>
                  <a:lnTo>
                    <a:pt x="3974890" y="0"/>
                  </a:lnTo>
                  <a:lnTo>
                    <a:pt x="3862230" y="1911101"/>
                  </a:lnTo>
                  <a:lnTo>
                    <a:pt x="0" y="1911101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1"/>
            <p:cNvSpPr/>
            <p:nvPr/>
          </p:nvSpPr>
          <p:spPr>
            <a:xfrm flipH="1">
              <a:off x="3332630" y="290985"/>
              <a:ext cx="1753987" cy="4706700"/>
            </a:xfrm>
            <a:custGeom>
              <a:rect b="b" l="l" r="r" t="t"/>
              <a:pathLst>
                <a:path extrusionOk="0" h="4706699" w="1754021">
                  <a:moveTo>
                    <a:pt x="1754021" y="0"/>
                  </a:moveTo>
                  <a:lnTo>
                    <a:pt x="0" y="0"/>
                  </a:lnTo>
                  <a:lnTo>
                    <a:pt x="1754021" y="4706699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" name="Google Shape;92;p11"/>
          <p:cNvSpPr/>
          <p:nvPr/>
        </p:nvSpPr>
        <p:spPr>
          <a:xfrm>
            <a:off x="0" y="5810250"/>
            <a:ext cx="9144000" cy="1047750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3" name="Google Shape;93;p11"/>
          <p:cNvGrpSpPr/>
          <p:nvPr/>
        </p:nvGrpSpPr>
        <p:grpSpPr>
          <a:xfrm>
            <a:off x="0" y="3248025"/>
            <a:ext cx="1868488" cy="3265488"/>
            <a:chOff x="0" y="3248675"/>
            <a:chExt cx="1868703" cy="3265470"/>
          </a:xfrm>
        </p:grpSpPr>
        <p:sp>
          <p:nvSpPr>
            <p:cNvPr id="94" name="Google Shape;94;p11"/>
            <p:cNvSpPr/>
            <p:nvPr/>
          </p:nvSpPr>
          <p:spPr>
            <a:xfrm>
              <a:off x="485831" y="5810886"/>
              <a:ext cx="1382872" cy="703259"/>
            </a:xfrm>
            <a:custGeom>
              <a:rect b="b" l="l" r="r" t="t"/>
              <a:pathLst>
                <a:path extrusionOk="0" h="931268" w="1829113">
                  <a:moveTo>
                    <a:pt x="0" y="0"/>
                  </a:moveTo>
                  <a:lnTo>
                    <a:pt x="1829113" y="0"/>
                  </a:lnTo>
                  <a:lnTo>
                    <a:pt x="970310" y="931268"/>
                  </a:lnTo>
                  <a:lnTo>
                    <a:pt x="0" y="9312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1"/>
            <p:cNvSpPr/>
            <p:nvPr/>
          </p:nvSpPr>
          <p:spPr>
            <a:xfrm>
              <a:off x="0" y="3248675"/>
              <a:ext cx="1216165" cy="3265470"/>
            </a:xfrm>
            <a:custGeom>
              <a:rect b="b" l="l" r="r" t="t"/>
              <a:pathLst>
                <a:path extrusionOk="0" h="3265470" w="1216926">
                  <a:moveTo>
                    <a:pt x="0" y="0"/>
                  </a:moveTo>
                  <a:lnTo>
                    <a:pt x="1216926" y="3265470"/>
                  </a:lnTo>
                  <a:lnTo>
                    <a:pt x="0" y="3265470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" name="Google Shape;96;p11"/>
          <p:cNvSpPr txBox="1"/>
          <p:nvPr>
            <p:ph type="ctrTitle"/>
          </p:nvPr>
        </p:nvSpPr>
        <p:spPr>
          <a:xfrm>
            <a:off x="1293542" y="2754351"/>
            <a:ext cx="6628931" cy="5687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000" u="none" cap="none" strike="noStrike">
                <a:solidFill>
                  <a:srgbClr val="007D4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7" name="Google Shape;97;p11"/>
          <p:cNvSpPr txBox="1"/>
          <p:nvPr>
            <p:ph idx="1" type="body"/>
          </p:nvPr>
        </p:nvSpPr>
        <p:spPr>
          <a:xfrm>
            <a:off x="1293814" y="3687309"/>
            <a:ext cx="6628660" cy="390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D43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7D4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Content 1A" type="obj">
  <p:cSld name="OBJEC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2"/>
          <p:cNvSpPr/>
          <p:nvPr/>
        </p:nvSpPr>
        <p:spPr>
          <a:xfrm>
            <a:off x="0" y="0"/>
            <a:ext cx="9144000" cy="1039813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" name="Google Shape;100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8313" y="301625"/>
            <a:ext cx="1785937" cy="4349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1" name="Google Shape;101;p12"/>
          <p:cNvGrpSpPr/>
          <p:nvPr/>
        </p:nvGrpSpPr>
        <p:grpSpPr>
          <a:xfrm flipH="1">
            <a:off x="6699250" y="290513"/>
            <a:ext cx="2444750" cy="4706937"/>
            <a:chOff x="3332630" y="290985"/>
            <a:chExt cx="2444471" cy="4706700"/>
          </a:xfrm>
        </p:grpSpPr>
        <p:sp>
          <p:nvSpPr>
            <p:cNvPr id="102" name="Google Shape;102;p12"/>
            <p:cNvSpPr/>
            <p:nvPr/>
          </p:nvSpPr>
          <p:spPr>
            <a:xfrm flipH="1">
              <a:off x="4221529" y="290985"/>
              <a:ext cx="1555572" cy="747674"/>
            </a:xfrm>
            <a:custGeom>
              <a:rect b="b" l="l" r="r" t="t"/>
              <a:pathLst>
                <a:path extrusionOk="0" h="1911101" w="3974890">
                  <a:moveTo>
                    <a:pt x="0" y="1911101"/>
                  </a:moveTo>
                  <a:lnTo>
                    <a:pt x="1762390" y="0"/>
                  </a:lnTo>
                  <a:lnTo>
                    <a:pt x="3974890" y="0"/>
                  </a:lnTo>
                  <a:lnTo>
                    <a:pt x="3862230" y="1911101"/>
                  </a:lnTo>
                  <a:lnTo>
                    <a:pt x="0" y="1911101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12"/>
            <p:cNvSpPr/>
            <p:nvPr/>
          </p:nvSpPr>
          <p:spPr>
            <a:xfrm flipH="1">
              <a:off x="3332630" y="290985"/>
              <a:ext cx="1753987" cy="4706700"/>
            </a:xfrm>
            <a:custGeom>
              <a:rect b="b" l="l" r="r" t="t"/>
              <a:pathLst>
                <a:path extrusionOk="0" h="4706699" w="1754021">
                  <a:moveTo>
                    <a:pt x="1754021" y="0"/>
                  </a:moveTo>
                  <a:lnTo>
                    <a:pt x="0" y="0"/>
                  </a:lnTo>
                  <a:lnTo>
                    <a:pt x="1754021" y="4706699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4" name="Google Shape;104;p12"/>
          <p:cNvSpPr txBox="1"/>
          <p:nvPr>
            <p:ph type="title"/>
          </p:nvPr>
        </p:nvSpPr>
        <p:spPr>
          <a:xfrm>
            <a:off x="628650" y="1406175"/>
            <a:ext cx="7886700" cy="419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007D4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12"/>
          <p:cNvSpPr txBox="1"/>
          <p:nvPr>
            <p:ph idx="1" type="body"/>
          </p:nvPr>
        </p:nvSpPr>
        <p:spPr>
          <a:xfrm>
            <a:off x="628650" y="2096429"/>
            <a:ext cx="7886700" cy="3992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12"/>
          <p:cNvSpPr txBox="1"/>
          <p:nvPr>
            <p:ph idx="11" type="ftr"/>
          </p:nvPr>
        </p:nvSpPr>
        <p:spPr>
          <a:xfrm>
            <a:off x="6286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7D4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0_Content 4A">
  <p:cSld name="10_Content 4A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28650" y="376238"/>
            <a:ext cx="1774825" cy="4159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3"/>
          <p:cNvSpPr txBox="1"/>
          <p:nvPr>
            <p:ph type="title"/>
          </p:nvPr>
        </p:nvSpPr>
        <p:spPr>
          <a:xfrm>
            <a:off x="628650" y="1072513"/>
            <a:ext cx="7886700" cy="419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007D4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0" name="Google Shape;110;p13"/>
          <p:cNvSpPr txBox="1"/>
          <p:nvPr>
            <p:ph idx="1" type="body"/>
          </p:nvPr>
        </p:nvSpPr>
        <p:spPr>
          <a:xfrm>
            <a:off x="628650" y="1762767"/>
            <a:ext cx="7886700" cy="3992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Google Shape;111;p13"/>
          <p:cNvSpPr txBox="1"/>
          <p:nvPr>
            <p:ph idx="11" type="ftr"/>
          </p:nvPr>
        </p:nvSpPr>
        <p:spPr>
          <a:xfrm>
            <a:off x="5429250" y="6022975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7D4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1_Content 4B">
  <p:cSld name="11_Content 4B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40525" y="376238"/>
            <a:ext cx="1774825" cy="415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4"/>
          <p:cNvSpPr txBox="1"/>
          <p:nvPr>
            <p:ph type="title"/>
          </p:nvPr>
        </p:nvSpPr>
        <p:spPr>
          <a:xfrm>
            <a:off x="628650" y="1072513"/>
            <a:ext cx="7886700" cy="419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007D4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5" name="Google Shape;115;p14"/>
          <p:cNvSpPr txBox="1"/>
          <p:nvPr>
            <p:ph idx="1" type="body"/>
          </p:nvPr>
        </p:nvSpPr>
        <p:spPr>
          <a:xfrm>
            <a:off x="628650" y="1762767"/>
            <a:ext cx="7886700" cy="3992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6" name="Google Shape;116;p14"/>
          <p:cNvSpPr txBox="1"/>
          <p:nvPr>
            <p:ph idx="11" type="ftr"/>
          </p:nvPr>
        </p:nvSpPr>
        <p:spPr>
          <a:xfrm>
            <a:off x="628650" y="6022975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7D4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4_Title Slide 1B">
  <p:cSld name="14_Title Slide 1B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5"/>
          <p:cNvSpPr/>
          <p:nvPr/>
        </p:nvSpPr>
        <p:spPr>
          <a:xfrm>
            <a:off x="0" y="0"/>
            <a:ext cx="9144000" cy="1039813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9" name="Google Shape;119;p15"/>
          <p:cNvGrpSpPr/>
          <p:nvPr/>
        </p:nvGrpSpPr>
        <p:grpSpPr>
          <a:xfrm>
            <a:off x="6337300" y="290513"/>
            <a:ext cx="2806700" cy="5678487"/>
            <a:chOff x="6337332" y="290985"/>
            <a:chExt cx="2806669" cy="5678612"/>
          </a:xfrm>
        </p:grpSpPr>
        <p:sp>
          <p:nvSpPr>
            <p:cNvPr id="120" name="Google Shape;120;p15"/>
            <p:cNvSpPr/>
            <p:nvPr/>
          </p:nvSpPr>
          <p:spPr>
            <a:xfrm>
              <a:off x="6337332" y="290985"/>
              <a:ext cx="1555733" cy="747728"/>
            </a:xfrm>
            <a:custGeom>
              <a:rect b="b" l="l" r="r" t="t"/>
              <a:pathLst>
                <a:path extrusionOk="0" h="1911101" w="3974890">
                  <a:moveTo>
                    <a:pt x="0" y="1911101"/>
                  </a:moveTo>
                  <a:lnTo>
                    <a:pt x="1762390" y="0"/>
                  </a:lnTo>
                  <a:lnTo>
                    <a:pt x="3974890" y="0"/>
                  </a:lnTo>
                  <a:lnTo>
                    <a:pt x="3862230" y="1911101"/>
                  </a:lnTo>
                  <a:lnTo>
                    <a:pt x="0" y="1911101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15"/>
            <p:cNvSpPr/>
            <p:nvPr/>
          </p:nvSpPr>
          <p:spPr>
            <a:xfrm>
              <a:off x="7027887" y="290985"/>
              <a:ext cx="2116114" cy="5678612"/>
            </a:xfrm>
            <a:custGeom>
              <a:rect b="b" l="l" r="r" t="t"/>
              <a:pathLst>
                <a:path extrusionOk="0" h="5678612" w="2116219">
                  <a:moveTo>
                    <a:pt x="0" y="0"/>
                  </a:moveTo>
                  <a:lnTo>
                    <a:pt x="2116219" y="0"/>
                  </a:lnTo>
                  <a:lnTo>
                    <a:pt x="2116219" y="5678612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2" name="Google Shape;122;p15"/>
          <p:cNvSpPr/>
          <p:nvPr/>
        </p:nvSpPr>
        <p:spPr>
          <a:xfrm>
            <a:off x="0" y="5810250"/>
            <a:ext cx="9144000" cy="1047750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" name="Google Shape;123;p15"/>
          <p:cNvGrpSpPr/>
          <p:nvPr/>
        </p:nvGrpSpPr>
        <p:grpSpPr>
          <a:xfrm>
            <a:off x="0" y="2149475"/>
            <a:ext cx="2278063" cy="4364038"/>
            <a:chOff x="357174" y="2149312"/>
            <a:chExt cx="2278397" cy="4364833"/>
          </a:xfrm>
        </p:grpSpPr>
        <p:sp>
          <p:nvSpPr>
            <p:cNvPr id="124" name="Google Shape;124;p15"/>
            <p:cNvSpPr/>
            <p:nvPr/>
          </p:nvSpPr>
          <p:spPr>
            <a:xfrm>
              <a:off x="1252655" y="5810754"/>
              <a:ext cx="1382916" cy="703391"/>
            </a:xfrm>
            <a:custGeom>
              <a:rect b="b" l="l" r="r" t="t"/>
              <a:pathLst>
                <a:path extrusionOk="0" h="931268" w="1829113">
                  <a:moveTo>
                    <a:pt x="0" y="0"/>
                  </a:moveTo>
                  <a:lnTo>
                    <a:pt x="1829113" y="0"/>
                  </a:lnTo>
                  <a:lnTo>
                    <a:pt x="970310" y="931268"/>
                  </a:lnTo>
                  <a:lnTo>
                    <a:pt x="0" y="9312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15"/>
            <p:cNvSpPr/>
            <p:nvPr/>
          </p:nvSpPr>
          <p:spPr>
            <a:xfrm>
              <a:off x="357174" y="2149312"/>
              <a:ext cx="1625838" cy="4364833"/>
            </a:xfrm>
            <a:custGeom>
              <a:rect b="b" l="l" r="r" t="t"/>
              <a:pathLst>
                <a:path extrusionOk="0" h="2595946" w="967418">
                  <a:moveTo>
                    <a:pt x="0" y="0"/>
                  </a:moveTo>
                  <a:lnTo>
                    <a:pt x="967418" y="2595946"/>
                  </a:lnTo>
                  <a:lnTo>
                    <a:pt x="0" y="2595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26" name="Google Shape;126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71738" y="2894013"/>
            <a:ext cx="4200525" cy="982662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5"/>
          <p:cNvSpPr txBox="1"/>
          <p:nvPr>
            <p:ph type="title"/>
          </p:nvPr>
        </p:nvSpPr>
        <p:spPr>
          <a:xfrm>
            <a:off x="1918010" y="4335599"/>
            <a:ext cx="5307981" cy="6210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007D4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Content 1B">
  <p:cSld name="5_Content 1B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/>
          <p:nvPr/>
        </p:nvSpPr>
        <p:spPr>
          <a:xfrm>
            <a:off x="0" y="0"/>
            <a:ext cx="9144000" cy="1039813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3"/>
          <p:cNvSpPr/>
          <p:nvPr/>
        </p:nvSpPr>
        <p:spPr>
          <a:xfrm flipH="1">
            <a:off x="889000" y="290513"/>
            <a:ext cx="1555750" cy="749300"/>
          </a:xfrm>
          <a:custGeom>
            <a:rect b="b" l="l" r="r" t="t"/>
            <a:pathLst>
              <a:path extrusionOk="0" h="1911101" w="3974890">
                <a:moveTo>
                  <a:pt x="0" y="1911101"/>
                </a:moveTo>
                <a:lnTo>
                  <a:pt x="1762390" y="0"/>
                </a:lnTo>
                <a:lnTo>
                  <a:pt x="3974890" y="0"/>
                </a:lnTo>
                <a:lnTo>
                  <a:pt x="3862230" y="1911101"/>
                </a:lnTo>
                <a:lnTo>
                  <a:pt x="0" y="1911101"/>
                </a:lnTo>
                <a:close/>
              </a:path>
            </a:pathLst>
          </a:custGeom>
          <a:solidFill>
            <a:srgbClr val="CFB10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" name="Google Shape;2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27825" y="301625"/>
            <a:ext cx="1787525" cy="43497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3"/>
          <p:cNvSpPr/>
          <p:nvPr/>
        </p:nvSpPr>
        <p:spPr>
          <a:xfrm flipH="1">
            <a:off x="0" y="290513"/>
            <a:ext cx="1754188" cy="4706937"/>
          </a:xfrm>
          <a:custGeom>
            <a:rect b="b" l="l" r="r" t="t"/>
            <a:pathLst>
              <a:path extrusionOk="0" h="4706699" w="1754021">
                <a:moveTo>
                  <a:pt x="1754021" y="0"/>
                </a:moveTo>
                <a:lnTo>
                  <a:pt x="0" y="0"/>
                </a:lnTo>
                <a:lnTo>
                  <a:pt x="1754021" y="4706699"/>
                </a:lnTo>
                <a:close/>
              </a:path>
            </a:pathLst>
          </a:custGeom>
          <a:solidFill>
            <a:srgbClr val="FFDB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3"/>
          <p:cNvSpPr txBox="1"/>
          <p:nvPr>
            <p:ph type="title"/>
          </p:nvPr>
        </p:nvSpPr>
        <p:spPr>
          <a:xfrm>
            <a:off x="1538868" y="1406175"/>
            <a:ext cx="6976482" cy="419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007D4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" type="body"/>
          </p:nvPr>
        </p:nvSpPr>
        <p:spPr>
          <a:xfrm>
            <a:off x="1538868" y="2096429"/>
            <a:ext cx="6976482" cy="3992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1" type="ftr"/>
          </p:nvPr>
        </p:nvSpPr>
        <p:spPr>
          <a:xfrm>
            <a:off x="54292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7D4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Content 2A">
  <p:cSld name="6_Content 2A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/>
          <p:nvPr/>
        </p:nvSpPr>
        <p:spPr>
          <a:xfrm>
            <a:off x="0" y="5810250"/>
            <a:ext cx="9144000" cy="1047750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" name="Google Shape;30;p4"/>
          <p:cNvGrpSpPr/>
          <p:nvPr/>
        </p:nvGrpSpPr>
        <p:grpSpPr>
          <a:xfrm>
            <a:off x="0" y="3248025"/>
            <a:ext cx="1868488" cy="3265488"/>
            <a:chOff x="0" y="3248675"/>
            <a:chExt cx="1868703" cy="3265470"/>
          </a:xfrm>
        </p:grpSpPr>
        <p:sp>
          <p:nvSpPr>
            <p:cNvPr id="31" name="Google Shape;31;p4"/>
            <p:cNvSpPr/>
            <p:nvPr/>
          </p:nvSpPr>
          <p:spPr>
            <a:xfrm>
              <a:off x="485831" y="5810886"/>
              <a:ext cx="1382872" cy="703259"/>
            </a:xfrm>
            <a:custGeom>
              <a:rect b="b" l="l" r="r" t="t"/>
              <a:pathLst>
                <a:path extrusionOk="0" h="931268" w="1829113">
                  <a:moveTo>
                    <a:pt x="0" y="0"/>
                  </a:moveTo>
                  <a:lnTo>
                    <a:pt x="1829113" y="0"/>
                  </a:lnTo>
                  <a:lnTo>
                    <a:pt x="970310" y="931268"/>
                  </a:lnTo>
                  <a:lnTo>
                    <a:pt x="0" y="9312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0" y="3248675"/>
              <a:ext cx="1216165" cy="3265470"/>
            </a:xfrm>
            <a:custGeom>
              <a:rect b="b" l="l" r="r" t="t"/>
              <a:pathLst>
                <a:path extrusionOk="0" h="3265470" w="1216926">
                  <a:moveTo>
                    <a:pt x="0" y="0"/>
                  </a:moveTo>
                  <a:lnTo>
                    <a:pt x="1216926" y="3265470"/>
                  </a:lnTo>
                  <a:lnTo>
                    <a:pt x="0" y="3265470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3" name="Google Shape;33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72275" y="6116638"/>
            <a:ext cx="1787525" cy="434975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4"/>
          <p:cNvSpPr txBox="1"/>
          <p:nvPr>
            <p:ph type="title"/>
          </p:nvPr>
        </p:nvSpPr>
        <p:spPr>
          <a:xfrm>
            <a:off x="1003610" y="850917"/>
            <a:ext cx="7556345" cy="419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007D4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4"/>
          <p:cNvSpPr txBox="1"/>
          <p:nvPr>
            <p:ph idx="1" type="body"/>
          </p:nvPr>
        </p:nvSpPr>
        <p:spPr>
          <a:xfrm>
            <a:off x="1003610" y="1505414"/>
            <a:ext cx="7556345" cy="3992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Google Shape;36;p4"/>
          <p:cNvSpPr txBox="1"/>
          <p:nvPr>
            <p:ph idx="11" type="ftr"/>
          </p:nvPr>
        </p:nvSpPr>
        <p:spPr>
          <a:xfrm>
            <a:off x="5473700" y="225425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7D4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7_Content 2B">
  <p:cSld name="7_Content 2B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/>
          <p:nvPr/>
        </p:nvSpPr>
        <p:spPr>
          <a:xfrm>
            <a:off x="0" y="5810250"/>
            <a:ext cx="9144000" cy="1047750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" name="Google Shape;39;p5"/>
          <p:cNvGrpSpPr/>
          <p:nvPr/>
        </p:nvGrpSpPr>
        <p:grpSpPr>
          <a:xfrm flipH="1">
            <a:off x="7275513" y="3248025"/>
            <a:ext cx="1868487" cy="3265488"/>
            <a:chOff x="2297876" y="3248675"/>
            <a:chExt cx="1868703" cy="3265470"/>
          </a:xfrm>
        </p:grpSpPr>
        <p:sp>
          <p:nvSpPr>
            <p:cNvPr id="40" name="Google Shape;40;p5"/>
            <p:cNvSpPr/>
            <p:nvPr/>
          </p:nvSpPr>
          <p:spPr>
            <a:xfrm>
              <a:off x="2783707" y="5810886"/>
              <a:ext cx="1382872" cy="703259"/>
            </a:xfrm>
            <a:custGeom>
              <a:rect b="b" l="l" r="r" t="t"/>
              <a:pathLst>
                <a:path extrusionOk="0" h="931268" w="1829113">
                  <a:moveTo>
                    <a:pt x="0" y="0"/>
                  </a:moveTo>
                  <a:lnTo>
                    <a:pt x="1829113" y="0"/>
                  </a:lnTo>
                  <a:lnTo>
                    <a:pt x="970310" y="931268"/>
                  </a:lnTo>
                  <a:lnTo>
                    <a:pt x="0" y="9312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5"/>
            <p:cNvSpPr/>
            <p:nvPr/>
          </p:nvSpPr>
          <p:spPr>
            <a:xfrm>
              <a:off x="2297876" y="3248675"/>
              <a:ext cx="1216166" cy="3265470"/>
            </a:xfrm>
            <a:custGeom>
              <a:rect b="b" l="l" r="r" t="t"/>
              <a:pathLst>
                <a:path extrusionOk="0" h="3265470" w="1216926">
                  <a:moveTo>
                    <a:pt x="0" y="0"/>
                  </a:moveTo>
                  <a:lnTo>
                    <a:pt x="1216926" y="3265470"/>
                  </a:lnTo>
                  <a:lnTo>
                    <a:pt x="0" y="3265470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2" name="Google Shape;42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28650" y="6116638"/>
            <a:ext cx="1787525" cy="434975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"/>
          <p:cNvSpPr txBox="1"/>
          <p:nvPr>
            <p:ph idx="1" type="body"/>
          </p:nvPr>
        </p:nvSpPr>
        <p:spPr>
          <a:xfrm>
            <a:off x="628650" y="1505414"/>
            <a:ext cx="7545194" cy="3992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5"/>
          <p:cNvSpPr txBox="1"/>
          <p:nvPr>
            <p:ph type="title"/>
          </p:nvPr>
        </p:nvSpPr>
        <p:spPr>
          <a:xfrm>
            <a:off x="623074" y="850917"/>
            <a:ext cx="7556345" cy="419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007D4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5"/>
          <p:cNvSpPr txBox="1"/>
          <p:nvPr>
            <p:ph idx="11" type="ftr"/>
          </p:nvPr>
        </p:nvSpPr>
        <p:spPr>
          <a:xfrm>
            <a:off x="5092700" y="225425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7D4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8_Content 3A">
  <p:cSld name="8_Content 3A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/>
          <p:nvPr/>
        </p:nvSpPr>
        <p:spPr>
          <a:xfrm rot="10800000">
            <a:off x="0" y="0"/>
            <a:ext cx="2582863" cy="6858000"/>
          </a:xfrm>
          <a:custGeom>
            <a:rect b="b" l="l" r="r" t="t"/>
            <a:pathLst>
              <a:path extrusionOk="0" h="6857999" w="2582288">
                <a:moveTo>
                  <a:pt x="2555735" y="6857999"/>
                </a:moveTo>
                <a:lnTo>
                  <a:pt x="2582288" y="6857999"/>
                </a:lnTo>
                <a:lnTo>
                  <a:pt x="258228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DB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" name="Google Shape;48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90525" y="6134100"/>
            <a:ext cx="1479550" cy="346075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"/>
          <p:cNvSpPr txBox="1"/>
          <p:nvPr>
            <p:ph type="title"/>
          </p:nvPr>
        </p:nvSpPr>
        <p:spPr>
          <a:xfrm>
            <a:off x="2230244" y="850917"/>
            <a:ext cx="6329711" cy="419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007D4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p6"/>
          <p:cNvSpPr txBox="1"/>
          <p:nvPr>
            <p:ph idx="1" type="body"/>
          </p:nvPr>
        </p:nvSpPr>
        <p:spPr>
          <a:xfrm>
            <a:off x="2230244" y="1505414"/>
            <a:ext cx="6329711" cy="3992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6"/>
          <p:cNvSpPr txBox="1"/>
          <p:nvPr>
            <p:ph idx="11" type="ftr"/>
          </p:nvPr>
        </p:nvSpPr>
        <p:spPr>
          <a:xfrm>
            <a:off x="5473700" y="225425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7D4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9_Content 3B">
  <p:cSld name="9_Content 3B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/>
          <p:nvPr/>
        </p:nvSpPr>
        <p:spPr>
          <a:xfrm flipH="1" rot="10800000">
            <a:off x="6561138" y="0"/>
            <a:ext cx="2582862" cy="6858000"/>
          </a:xfrm>
          <a:custGeom>
            <a:rect b="b" l="l" r="r" t="t"/>
            <a:pathLst>
              <a:path extrusionOk="0" h="6857999" w="2582288">
                <a:moveTo>
                  <a:pt x="2555735" y="6857999"/>
                </a:moveTo>
                <a:lnTo>
                  <a:pt x="2582288" y="6857999"/>
                </a:lnTo>
                <a:lnTo>
                  <a:pt x="258228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DB0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" name="Google Shape;54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285038" y="6134100"/>
            <a:ext cx="1479550" cy="34607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7"/>
          <p:cNvSpPr txBox="1"/>
          <p:nvPr>
            <p:ph type="title"/>
          </p:nvPr>
        </p:nvSpPr>
        <p:spPr>
          <a:xfrm>
            <a:off x="602166" y="850917"/>
            <a:ext cx="6329711" cy="419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007D4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7"/>
          <p:cNvSpPr txBox="1"/>
          <p:nvPr>
            <p:ph idx="1" type="body"/>
          </p:nvPr>
        </p:nvSpPr>
        <p:spPr>
          <a:xfrm>
            <a:off x="602166" y="1505414"/>
            <a:ext cx="6329711" cy="3992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7"/>
          <p:cNvSpPr txBox="1"/>
          <p:nvPr>
            <p:ph idx="11" type="ftr"/>
          </p:nvPr>
        </p:nvSpPr>
        <p:spPr>
          <a:xfrm>
            <a:off x="3846513" y="225425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7D4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2_Image Slide">
  <p:cSld name="12_Image Slide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/>
          <p:nvPr>
            <p:ph idx="2" type="pic"/>
          </p:nvPr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le Slide with Photo 1A">
  <p:cSld name="1_Title Slide with Photo 1A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" name="Google Shape;62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203325"/>
            <a:ext cx="9144000" cy="3886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" name="Google Shape;63;p9"/>
          <p:cNvGrpSpPr/>
          <p:nvPr/>
        </p:nvGrpSpPr>
        <p:grpSpPr>
          <a:xfrm>
            <a:off x="6078538" y="455613"/>
            <a:ext cx="3065462" cy="6372225"/>
            <a:chOff x="6079122" y="456260"/>
            <a:chExt cx="3064877" cy="6371484"/>
          </a:xfrm>
        </p:grpSpPr>
        <p:sp>
          <p:nvSpPr>
            <p:cNvPr id="64" name="Google Shape;64;p9"/>
            <p:cNvSpPr/>
            <p:nvPr/>
          </p:nvSpPr>
          <p:spPr>
            <a:xfrm>
              <a:off x="6079122" y="456260"/>
              <a:ext cx="1555453" cy="747625"/>
            </a:xfrm>
            <a:custGeom>
              <a:rect b="b" l="l" r="r" t="t"/>
              <a:pathLst>
                <a:path extrusionOk="0" h="1911101" w="3974890">
                  <a:moveTo>
                    <a:pt x="0" y="1911101"/>
                  </a:moveTo>
                  <a:lnTo>
                    <a:pt x="1762390" y="0"/>
                  </a:lnTo>
                  <a:lnTo>
                    <a:pt x="3974890" y="0"/>
                  </a:lnTo>
                  <a:lnTo>
                    <a:pt x="3862230" y="1911101"/>
                  </a:lnTo>
                  <a:lnTo>
                    <a:pt x="0" y="1911101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9"/>
            <p:cNvSpPr/>
            <p:nvPr/>
          </p:nvSpPr>
          <p:spPr>
            <a:xfrm>
              <a:off x="6769552" y="456260"/>
              <a:ext cx="2374447" cy="6371484"/>
            </a:xfrm>
            <a:custGeom>
              <a:rect b="b" l="l" r="r" t="t"/>
              <a:pathLst>
                <a:path extrusionOk="0" h="6371484" w="2374428">
                  <a:moveTo>
                    <a:pt x="0" y="0"/>
                  </a:moveTo>
                  <a:lnTo>
                    <a:pt x="2374428" y="0"/>
                  </a:lnTo>
                  <a:lnTo>
                    <a:pt x="2374428" y="63714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" name="Google Shape;66;p9"/>
          <p:cNvGrpSpPr/>
          <p:nvPr/>
        </p:nvGrpSpPr>
        <p:grpSpPr>
          <a:xfrm>
            <a:off x="0" y="3425825"/>
            <a:ext cx="1828800" cy="2595563"/>
            <a:chOff x="-545" y="3425638"/>
            <a:chExt cx="1829113" cy="2595946"/>
          </a:xfrm>
        </p:grpSpPr>
        <p:sp>
          <p:nvSpPr>
            <p:cNvPr id="67" name="Google Shape;67;p9"/>
            <p:cNvSpPr/>
            <p:nvPr/>
          </p:nvSpPr>
          <p:spPr>
            <a:xfrm>
              <a:off x="-545" y="5089583"/>
              <a:ext cx="1829113" cy="932001"/>
            </a:xfrm>
            <a:custGeom>
              <a:rect b="b" l="l" r="r" t="t"/>
              <a:pathLst>
                <a:path extrusionOk="0" h="931268" w="1829113">
                  <a:moveTo>
                    <a:pt x="0" y="0"/>
                  </a:moveTo>
                  <a:lnTo>
                    <a:pt x="1829113" y="0"/>
                  </a:lnTo>
                  <a:lnTo>
                    <a:pt x="970310" y="931268"/>
                  </a:lnTo>
                  <a:lnTo>
                    <a:pt x="0" y="9312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9"/>
            <p:cNvSpPr/>
            <p:nvPr/>
          </p:nvSpPr>
          <p:spPr>
            <a:xfrm>
              <a:off x="-545" y="3425638"/>
              <a:ext cx="968541" cy="2595946"/>
            </a:xfrm>
            <a:custGeom>
              <a:rect b="b" l="l" r="r" t="t"/>
              <a:pathLst>
                <a:path extrusionOk="0" h="2595946" w="967418">
                  <a:moveTo>
                    <a:pt x="0" y="0"/>
                  </a:moveTo>
                  <a:lnTo>
                    <a:pt x="967418" y="2595946"/>
                  </a:lnTo>
                  <a:lnTo>
                    <a:pt x="0" y="2595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9" name="Google Shape;6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313" y="384175"/>
            <a:ext cx="1785937" cy="43497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9"/>
          <p:cNvSpPr txBox="1"/>
          <p:nvPr>
            <p:ph type="ctrTitle"/>
          </p:nvPr>
        </p:nvSpPr>
        <p:spPr>
          <a:xfrm>
            <a:off x="1684104" y="5579581"/>
            <a:ext cx="6534344" cy="5129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Google Shape;71;p9"/>
          <p:cNvSpPr txBox="1"/>
          <p:nvPr>
            <p:ph idx="1" type="body"/>
          </p:nvPr>
        </p:nvSpPr>
        <p:spPr>
          <a:xfrm>
            <a:off x="1684104" y="6122793"/>
            <a:ext cx="6534344" cy="390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DB0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FDB0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2" name="Google Shape;72;p9"/>
          <p:cNvSpPr txBox="1"/>
          <p:nvPr>
            <p:ph idx="2" type="body"/>
          </p:nvPr>
        </p:nvSpPr>
        <p:spPr>
          <a:xfrm>
            <a:off x="7069872" y="723782"/>
            <a:ext cx="1816915" cy="3021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D43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7D4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le Slide with Photo 1B">
  <p:cSld name="1_Title Slide with Photo 1B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00422F"/>
              </a:gs>
              <a:gs pos="100000">
                <a:srgbClr val="007D42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" name="Google Shape;75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203325"/>
            <a:ext cx="9144000" cy="3886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" name="Google Shape;76;p10"/>
          <p:cNvGrpSpPr/>
          <p:nvPr/>
        </p:nvGrpSpPr>
        <p:grpSpPr>
          <a:xfrm>
            <a:off x="6078538" y="455613"/>
            <a:ext cx="3065462" cy="6372225"/>
            <a:chOff x="6079122" y="456260"/>
            <a:chExt cx="3064877" cy="6371484"/>
          </a:xfrm>
        </p:grpSpPr>
        <p:sp>
          <p:nvSpPr>
            <p:cNvPr id="77" name="Google Shape;77;p10"/>
            <p:cNvSpPr/>
            <p:nvPr/>
          </p:nvSpPr>
          <p:spPr>
            <a:xfrm>
              <a:off x="6079122" y="456260"/>
              <a:ext cx="1555453" cy="747625"/>
            </a:xfrm>
            <a:custGeom>
              <a:rect b="b" l="l" r="r" t="t"/>
              <a:pathLst>
                <a:path extrusionOk="0" h="1911101" w="3974890">
                  <a:moveTo>
                    <a:pt x="0" y="1911101"/>
                  </a:moveTo>
                  <a:lnTo>
                    <a:pt x="1762390" y="0"/>
                  </a:lnTo>
                  <a:lnTo>
                    <a:pt x="3974890" y="0"/>
                  </a:lnTo>
                  <a:lnTo>
                    <a:pt x="3862230" y="1911101"/>
                  </a:lnTo>
                  <a:lnTo>
                    <a:pt x="0" y="1911101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0"/>
            <p:cNvSpPr/>
            <p:nvPr/>
          </p:nvSpPr>
          <p:spPr>
            <a:xfrm>
              <a:off x="6769552" y="456260"/>
              <a:ext cx="2374447" cy="6371484"/>
            </a:xfrm>
            <a:custGeom>
              <a:rect b="b" l="l" r="r" t="t"/>
              <a:pathLst>
                <a:path extrusionOk="0" h="6371484" w="2374428">
                  <a:moveTo>
                    <a:pt x="0" y="0"/>
                  </a:moveTo>
                  <a:lnTo>
                    <a:pt x="2374428" y="0"/>
                  </a:lnTo>
                  <a:lnTo>
                    <a:pt x="2374428" y="63714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" name="Google Shape;79;p10"/>
          <p:cNvGrpSpPr/>
          <p:nvPr/>
        </p:nvGrpSpPr>
        <p:grpSpPr>
          <a:xfrm>
            <a:off x="0" y="3425825"/>
            <a:ext cx="1828800" cy="2595563"/>
            <a:chOff x="-545" y="3425638"/>
            <a:chExt cx="1829113" cy="2595946"/>
          </a:xfrm>
        </p:grpSpPr>
        <p:sp>
          <p:nvSpPr>
            <p:cNvPr id="80" name="Google Shape;80;p10"/>
            <p:cNvSpPr/>
            <p:nvPr/>
          </p:nvSpPr>
          <p:spPr>
            <a:xfrm>
              <a:off x="-545" y="5089583"/>
              <a:ext cx="1829113" cy="932001"/>
            </a:xfrm>
            <a:custGeom>
              <a:rect b="b" l="l" r="r" t="t"/>
              <a:pathLst>
                <a:path extrusionOk="0" h="931268" w="1829113">
                  <a:moveTo>
                    <a:pt x="0" y="0"/>
                  </a:moveTo>
                  <a:lnTo>
                    <a:pt x="1829113" y="0"/>
                  </a:lnTo>
                  <a:lnTo>
                    <a:pt x="970310" y="931268"/>
                  </a:lnTo>
                  <a:lnTo>
                    <a:pt x="0" y="9312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B1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10"/>
            <p:cNvSpPr/>
            <p:nvPr/>
          </p:nvSpPr>
          <p:spPr>
            <a:xfrm>
              <a:off x="-545" y="3425638"/>
              <a:ext cx="968541" cy="2595946"/>
            </a:xfrm>
            <a:custGeom>
              <a:rect b="b" l="l" r="r" t="t"/>
              <a:pathLst>
                <a:path extrusionOk="0" h="2595946" w="967418">
                  <a:moveTo>
                    <a:pt x="0" y="0"/>
                  </a:moveTo>
                  <a:lnTo>
                    <a:pt x="967418" y="2595946"/>
                  </a:lnTo>
                  <a:lnTo>
                    <a:pt x="0" y="2595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B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2" name="Google Shape;8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313" y="384175"/>
            <a:ext cx="1785937" cy="43497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0"/>
          <p:cNvSpPr txBox="1"/>
          <p:nvPr>
            <p:ph type="ctrTitle"/>
          </p:nvPr>
        </p:nvSpPr>
        <p:spPr>
          <a:xfrm>
            <a:off x="1684104" y="5579581"/>
            <a:ext cx="6534344" cy="5129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4" name="Google Shape;84;p10"/>
          <p:cNvSpPr txBox="1"/>
          <p:nvPr>
            <p:ph idx="1" type="body"/>
          </p:nvPr>
        </p:nvSpPr>
        <p:spPr>
          <a:xfrm>
            <a:off x="1684104" y="6122793"/>
            <a:ext cx="6534344" cy="390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DB0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FDB0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Google Shape;85;p10"/>
          <p:cNvSpPr txBox="1"/>
          <p:nvPr>
            <p:ph idx="2" type="body"/>
          </p:nvPr>
        </p:nvSpPr>
        <p:spPr>
          <a:xfrm>
            <a:off x="7069872" y="723782"/>
            <a:ext cx="1816915" cy="3021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D43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7D4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323652"/>
            <a:ext cx="9144000" cy="2210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6"/>
          <p:cNvSpPr txBox="1"/>
          <p:nvPr/>
        </p:nvSpPr>
        <p:spPr>
          <a:xfrm>
            <a:off x="2373500" y="1531216"/>
            <a:ext cx="4396999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7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Alumni Weekend 2019 </a:t>
            </a:r>
            <a:endParaRPr b="1" i="0" sz="297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6"/>
          <p:cNvSpPr txBox="1"/>
          <p:nvPr/>
        </p:nvSpPr>
        <p:spPr>
          <a:xfrm>
            <a:off x="2588463" y="5052175"/>
            <a:ext cx="5383443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7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Class of 1999 Reunion</a:t>
            </a:r>
            <a:endParaRPr b="1" i="0" sz="297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7"/>
          <p:cNvSpPr txBox="1"/>
          <p:nvPr>
            <p:ph type="title"/>
          </p:nvPr>
        </p:nvSpPr>
        <p:spPr>
          <a:xfrm>
            <a:off x="1538288" y="1406525"/>
            <a:ext cx="6977062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60"/>
              <a:t>Caption </a:t>
            </a:r>
            <a:endParaRPr sz="2160"/>
          </a:p>
        </p:txBody>
      </p:sp>
      <p:pic>
        <p:nvPicPr>
          <p:cNvPr id="140" name="Google Shape;140;p1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74976" y="2022274"/>
            <a:ext cx="5321300" cy="3990975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  <a:effectLst>
            <a:reflection blurRad="0" dir="5400000" dist="5000" endA="0" endPos="28000" fadeDir="5400000" kx="0" rotWithShape="0" algn="bl" stA="38000" stPos="0" sy="-100000" ky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8"/>
          <p:cNvSpPr txBox="1"/>
          <p:nvPr>
            <p:ph type="title"/>
          </p:nvPr>
        </p:nvSpPr>
        <p:spPr>
          <a:xfrm>
            <a:off x="1352435" y="4841009"/>
            <a:ext cx="75565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60"/>
              <a:t>Class trip to … </a:t>
            </a:r>
            <a:endParaRPr sz="2160"/>
          </a:p>
        </p:txBody>
      </p:sp>
      <p:pic>
        <p:nvPicPr>
          <p:cNvPr id="146" name="Google Shape;146;p1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9841" y="499110"/>
            <a:ext cx="5323417" cy="3992563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88900" rotWithShape="0" algn="tl">
              <a:srgbClr val="000000">
                <a:alpha val="44705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9"/>
          <p:cNvSpPr txBox="1"/>
          <p:nvPr>
            <p:ph type="title"/>
          </p:nvPr>
        </p:nvSpPr>
        <p:spPr>
          <a:xfrm>
            <a:off x="622300" y="5015576"/>
            <a:ext cx="75565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/>
          </a:p>
        </p:txBody>
      </p:sp>
      <p:pic>
        <p:nvPicPr>
          <p:cNvPr id="152" name="Google Shape;15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05838" y="565612"/>
            <a:ext cx="5323417" cy="3992563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0"/>
          <p:cNvSpPr txBox="1"/>
          <p:nvPr>
            <p:ph type="title"/>
          </p:nvPr>
        </p:nvSpPr>
        <p:spPr>
          <a:xfrm>
            <a:off x="1864678" y="641350"/>
            <a:ext cx="6329362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/>
          </a:p>
        </p:txBody>
      </p:sp>
      <p:pic>
        <p:nvPicPr>
          <p:cNvPr id="158" name="Google Shape;158;p2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30438" y="1504950"/>
            <a:ext cx="5323417" cy="3992563"/>
          </a:xfrm>
          <a:prstGeom prst="ellipse">
            <a:avLst/>
          </a:prstGeom>
          <a:noFill/>
          <a:ln cap="rnd" cmpd="sng" w="635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  <a:effectLst>
            <a:outerShdw blurRad="381000" sx="-80000" rotWithShape="0" dir="5400000" dist="292100" sy="-18000">
              <a:srgbClr val="000000">
                <a:alpha val="2196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1"/>
          <p:cNvSpPr txBox="1"/>
          <p:nvPr>
            <p:ph type="title"/>
          </p:nvPr>
        </p:nvSpPr>
        <p:spPr>
          <a:xfrm>
            <a:off x="819983" y="543329"/>
            <a:ext cx="63309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/>
          </a:p>
        </p:txBody>
      </p:sp>
      <p:pic>
        <p:nvPicPr>
          <p:cNvPr id="164" name="Google Shape;16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6940" y="1560946"/>
            <a:ext cx="5217036" cy="3912777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9803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7760" y="668311"/>
            <a:ext cx="7218784" cy="5414088"/>
          </a:xfrm>
          <a:prstGeom prst="rect">
            <a:avLst/>
          </a:prstGeom>
          <a:noFill/>
          <a:ln cap="sq" cmpd="thickThin" w="889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