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62" r:id="rId3"/>
    <p:sldId id="263" r:id="rId4"/>
  </p:sldIdLst>
  <p:sldSz cx="6858000" cy="9144000" type="letter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6489"/>
  </p:normalViewPr>
  <p:slideViewPr>
    <p:cSldViewPr snapToGrid="0" snapToObjects="1">
      <p:cViewPr varScale="1">
        <p:scale>
          <a:sx n="84" d="100"/>
          <a:sy n="84" d="100"/>
        </p:scale>
        <p:origin x="24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63CB75-3B39-40E8-BA3E-8CDD7A2BD127}" type="datetimeFigureOut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B0AEAE-3847-44FB-9E84-62148C539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Photo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4CBDEF-EA75-3A43-9CF3-8F8C02B8CA3F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558903" y="607485"/>
            <a:ext cx="2299097" cy="8496300"/>
            <a:chOff x="6079122" y="456260"/>
            <a:chExt cx="3064877" cy="6371484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D9E0EDF7-0EFC-4547-AB65-546558542847}"/>
                </a:ext>
              </a:extLst>
            </p:cNvPr>
            <p:cNvSpPr/>
            <p:nvPr/>
          </p:nvSpPr>
          <p:spPr>
            <a:xfrm>
              <a:off x="6079122" y="456260"/>
              <a:ext cx="1555453" cy="747625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834D2D0-F8BC-1244-9079-A215A003E58F}"/>
                </a:ext>
              </a:extLst>
            </p:cNvPr>
            <p:cNvSpPr/>
            <p:nvPr/>
          </p:nvSpPr>
          <p:spPr>
            <a:xfrm>
              <a:off x="6769552" y="456260"/>
              <a:ext cx="2374447" cy="6371484"/>
            </a:xfrm>
            <a:custGeom>
              <a:avLst/>
              <a:gdLst>
                <a:gd name="connsiteX0" fmla="*/ 0 w 2374428"/>
                <a:gd name="connsiteY0" fmla="*/ 0 h 6371484"/>
                <a:gd name="connsiteX1" fmla="*/ 2374428 w 2374428"/>
                <a:gd name="connsiteY1" fmla="*/ 0 h 6371484"/>
                <a:gd name="connsiteX2" fmla="*/ 2374428 w 2374428"/>
                <a:gd name="connsiteY2" fmla="*/ 6371484 h 6371484"/>
                <a:gd name="connsiteX3" fmla="*/ 0 w 2374428"/>
                <a:gd name="connsiteY3" fmla="*/ 0 h 63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428" h="6371484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0" y="4567767"/>
            <a:ext cx="1371600" cy="3460751"/>
            <a:chOff x="-545" y="3425638"/>
            <a:chExt cx="1829113" cy="259594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220210E-E464-694F-99D7-2E10FC7496FF}"/>
                </a:ext>
              </a:extLst>
            </p:cNvPr>
            <p:cNvSpPr/>
            <p:nvPr/>
          </p:nvSpPr>
          <p:spPr>
            <a:xfrm>
              <a:off x="-545" y="5089583"/>
              <a:ext cx="1829113" cy="93200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2FCEB46-AB61-574F-A50F-4BED81C5CC6E}"/>
                </a:ext>
              </a:extLst>
            </p:cNvPr>
            <p:cNvSpPr/>
            <p:nvPr/>
          </p:nvSpPr>
          <p:spPr>
            <a:xfrm>
              <a:off x="-545" y="3425638"/>
              <a:ext cx="968541" cy="2595946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263078" y="7439442"/>
            <a:ext cx="4900758" cy="6839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263078" y="8163725"/>
            <a:ext cx="4900758" cy="52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rgbClr val="FFDB07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DA199BC-B434-5E4E-8324-77B5CF9E1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02405" y="965043"/>
            <a:ext cx="1362686" cy="4028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50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949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1488" y="1430017"/>
            <a:ext cx="5915025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71488" y="2350357"/>
            <a:ext cx="5915025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93DD0-3E73-9D41-AF6D-3EBD59F373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71938" y="8030634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14163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71488" y="1430017"/>
            <a:ext cx="5915025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71488" y="2350357"/>
            <a:ext cx="5915025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E4328-526C-834A-B576-20B54FE6CC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1488" y="8030634"/>
            <a:ext cx="2314575" cy="486833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91540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9144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9152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E879FE-E0E6-5B4B-BB9F-A0CF3D550210}"/>
              </a:ext>
            </a:extLst>
          </p:cNvPr>
          <p:cNvSpPr/>
          <p:nvPr/>
        </p:nvSpPr>
        <p:spPr>
          <a:xfrm>
            <a:off x="0" y="1"/>
            <a:ext cx="6858000" cy="1386417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752975" y="387351"/>
            <a:ext cx="2105025" cy="7571316"/>
            <a:chOff x="6337332" y="290985"/>
            <a:chExt cx="2806669" cy="5678612"/>
          </a:xfrm>
        </p:grpSpPr>
        <p:sp>
          <p:nvSpPr>
            <p:cNvPr id="4" name="Parallelogram 9">
              <a:extLst>
                <a:ext uri="{FF2B5EF4-FFF2-40B4-BE49-F238E27FC236}">
                  <a16:creationId xmlns:a16="http://schemas.microsoft.com/office/drawing/2014/main" id="{0000FECA-3BE0-0A45-A93E-B4ECAB7CCA0F}"/>
                </a:ext>
              </a:extLst>
            </p:cNvPr>
            <p:cNvSpPr/>
            <p:nvPr/>
          </p:nvSpPr>
          <p:spPr>
            <a:xfrm>
              <a:off x="6337332" y="290985"/>
              <a:ext cx="1555733" cy="747728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7531863-5821-BE49-A429-ED5D9952390A}"/>
                </a:ext>
              </a:extLst>
            </p:cNvPr>
            <p:cNvSpPr/>
            <p:nvPr/>
          </p:nvSpPr>
          <p:spPr>
            <a:xfrm>
              <a:off x="7027887" y="290985"/>
              <a:ext cx="2116114" cy="5678612"/>
            </a:xfrm>
            <a:custGeom>
              <a:avLst/>
              <a:gdLst>
                <a:gd name="connsiteX0" fmla="*/ 0 w 2116219"/>
                <a:gd name="connsiteY0" fmla="*/ 0 h 5678612"/>
                <a:gd name="connsiteX1" fmla="*/ 2116219 w 2116219"/>
                <a:gd name="connsiteY1" fmla="*/ 0 h 5678612"/>
                <a:gd name="connsiteX2" fmla="*/ 2116219 w 2116219"/>
                <a:gd name="connsiteY2" fmla="*/ 5678612 h 567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6219" h="5678612">
                  <a:moveTo>
                    <a:pt x="0" y="0"/>
                  </a:moveTo>
                  <a:lnTo>
                    <a:pt x="2116219" y="0"/>
                  </a:lnTo>
                  <a:lnTo>
                    <a:pt x="2116219" y="5678612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43AFCD6-6335-924B-86F7-91CDAD5E70B7}"/>
              </a:ext>
            </a:extLst>
          </p:cNvPr>
          <p:cNvSpPr/>
          <p:nvPr/>
        </p:nvSpPr>
        <p:spPr>
          <a:xfrm>
            <a:off x="0" y="7747000"/>
            <a:ext cx="6858000" cy="1397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" y="2865967"/>
            <a:ext cx="1708547" cy="5818717"/>
            <a:chOff x="357174" y="2149312"/>
            <a:chExt cx="2278397" cy="436483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D6A9C8-40B4-FE44-8821-8394E2B6AEB7}"/>
                </a:ext>
              </a:extLst>
            </p:cNvPr>
            <p:cNvSpPr/>
            <p:nvPr/>
          </p:nvSpPr>
          <p:spPr>
            <a:xfrm>
              <a:off x="1252655" y="5810754"/>
              <a:ext cx="1382916" cy="70339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BE0729C-E7CD-5E43-BCD3-5B455A8B4A4D}"/>
                </a:ext>
              </a:extLst>
            </p:cNvPr>
            <p:cNvSpPr/>
            <p:nvPr/>
          </p:nvSpPr>
          <p:spPr>
            <a:xfrm>
              <a:off x="357174" y="2149312"/>
              <a:ext cx="1625838" cy="4364833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772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Photo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F7417C-612F-C74D-B3A6-79CA21C11757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4433"/>
            <a:ext cx="6858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558903" y="607485"/>
            <a:ext cx="2299097" cy="8496300"/>
            <a:chOff x="6079122" y="456260"/>
            <a:chExt cx="3064877" cy="6371484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A2F4E59E-E853-EB45-9D2D-ED7017F01737}"/>
                </a:ext>
              </a:extLst>
            </p:cNvPr>
            <p:cNvSpPr/>
            <p:nvPr/>
          </p:nvSpPr>
          <p:spPr>
            <a:xfrm>
              <a:off x="6079122" y="456260"/>
              <a:ext cx="1555453" cy="747625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AFDD93F-AF0A-C543-88A3-FED1AE01914E}"/>
                </a:ext>
              </a:extLst>
            </p:cNvPr>
            <p:cNvSpPr/>
            <p:nvPr/>
          </p:nvSpPr>
          <p:spPr>
            <a:xfrm>
              <a:off x="6769552" y="456260"/>
              <a:ext cx="2374447" cy="6371484"/>
            </a:xfrm>
            <a:custGeom>
              <a:avLst/>
              <a:gdLst>
                <a:gd name="connsiteX0" fmla="*/ 0 w 2374428"/>
                <a:gd name="connsiteY0" fmla="*/ 0 h 6371484"/>
                <a:gd name="connsiteX1" fmla="*/ 2374428 w 2374428"/>
                <a:gd name="connsiteY1" fmla="*/ 0 h 6371484"/>
                <a:gd name="connsiteX2" fmla="*/ 2374428 w 2374428"/>
                <a:gd name="connsiteY2" fmla="*/ 6371484 h 6371484"/>
                <a:gd name="connsiteX3" fmla="*/ 0 w 2374428"/>
                <a:gd name="connsiteY3" fmla="*/ 0 h 637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428" h="6371484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0" y="4567767"/>
            <a:ext cx="1371600" cy="3460751"/>
            <a:chOff x="-545" y="3425638"/>
            <a:chExt cx="1829113" cy="259594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01F204-BD04-1148-A3A6-4ACAD4B80CFC}"/>
                </a:ext>
              </a:extLst>
            </p:cNvPr>
            <p:cNvSpPr/>
            <p:nvPr/>
          </p:nvSpPr>
          <p:spPr>
            <a:xfrm>
              <a:off x="-545" y="5089583"/>
              <a:ext cx="1829113" cy="932001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6869362-CC74-EE49-BA00-2EA21639BF32}"/>
                </a:ext>
              </a:extLst>
            </p:cNvPr>
            <p:cNvSpPr/>
            <p:nvPr/>
          </p:nvSpPr>
          <p:spPr>
            <a:xfrm>
              <a:off x="-545" y="3425638"/>
              <a:ext cx="968541" cy="2595946"/>
            </a:xfrm>
            <a:custGeom>
              <a:avLst/>
              <a:gdLst>
                <a:gd name="connsiteX0" fmla="*/ 0 w 967418"/>
                <a:gd name="connsiteY0" fmla="*/ 0 h 2595946"/>
                <a:gd name="connsiteX1" fmla="*/ 967418 w 967418"/>
                <a:gd name="connsiteY1" fmla="*/ 2595946 h 2595946"/>
                <a:gd name="connsiteX2" fmla="*/ 0 w 967418"/>
                <a:gd name="connsiteY2" fmla="*/ 2595946 h 2595946"/>
                <a:gd name="connsiteX3" fmla="*/ 0 w 967418"/>
                <a:gd name="connsiteY3" fmla="*/ 0 h 259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7418" h="2595946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35" y="512234"/>
            <a:ext cx="1339453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263078" y="7439442"/>
            <a:ext cx="4900758" cy="68394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263078" y="8163725"/>
            <a:ext cx="4900758" cy="52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rgbClr val="FFDB07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DA199BC-B434-5E4E-8324-77B5CF9E1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02405" y="965043"/>
            <a:ext cx="1362686" cy="4028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50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10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0838A8-717B-6542-A760-D1AD870B3FB3}"/>
              </a:ext>
            </a:extLst>
          </p:cNvPr>
          <p:cNvSpPr/>
          <p:nvPr/>
        </p:nvSpPr>
        <p:spPr>
          <a:xfrm>
            <a:off x="0" y="1"/>
            <a:ext cx="6858000" cy="1386417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 flipH="1">
            <a:off x="5024437" y="387351"/>
            <a:ext cx="1833563" cy="6275916"/>
            <a:chOff x="3332630" y="290985"/>
            <a:chExt cx="2444471" cy="4706700"/>
          </a:xfrm>
        </p:grpSpPr>
        <p:sp>
          <p:nvSpPr>
            <p:cNvPr id="8" name="Parallelogram 9">
              <a:extLst>
                <a:ext uri="{FF2B5EF4-FFF2-40B4-BE49-F238E27FC236}">
                  <a16:creationId xmlns:a16="http://schemas.microsoft.com/office/drawing/2014/main" id="{A93C9E1D-28A5-1E43-B92B-FEAAB71C783E}"/>
                </a:ext>
              </a:extLst>
            </p:cNvPr>
            <p:cNvSpPr/>
            <p:nvPr/>
          </p:nvSpPr>
          <p:spPr>
            <a:xfrm flipH="1">
              <a:off x="4221529" y="290985"/>
              <a:ext cx="1555572" cy="747674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1E0D53-FD77-B548-B39B-9B89A062B989}"/>
                </a:ext>
              </a:extLst>
            </p:cNvPr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avLst/>
              <a:gdLst>
                <a:gd name="connsiteX0" fmla="*/ 1754021 w 1754021"/>
                <a:gd name="connsiteY0" fmla="*/ 0 h 4706699"/>
                <a:gd name="connsiteX1" fmla="*/ 0 w 1754021"/>
                <a:gd name="connsiteY1" fmla="*/ 0 h 4706699"/>
                <a:gd name="connsiteX2" fmla="*/ 1754021 w 1754021"/>
                <a:gd name="connsiteY2" fmla="*/ 4706699 h 470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4021" h="4706699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23BCF0D-D1B3-C84D-B510-B952C54AB566}"/>
              </a:ext>
            </a:extLst>
          </p:cNvPr>
          <p:cNvSpPr/>
          <p:nvPr/>
        </p:nvSpPr>
        <p:spPr>
          <a:xfrm>
            <a:off x="0" y="7747000"/>
            <a:ext cx="6858000" cy="1397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0" y="4330700"/>
            <a:ext cx="1401366" cy="4353984"/>
            <a:chOff x="0" y="3248675"/>
            <a:chExt cx="1868703" cy="3265470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EDCEBD9-E808-E140-A36B-4A23F8833DAB}"/>
                </a:ext>
              </a:extLst>
            </p:cNvPr>
            <p:cNvSpPr/>
            <p:nvPr/>
          </p:nvSpPr>
          <p:spPr>
            <a:xfrm>
              <a:off x="485831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E44B2CC-18B9-2C49-AAC0-7A4829040300}"/>
                </a:ext>
              </a:extLst>
            </p:cNvPr>
            <p:cNvSpPr/>
            <p:nvPr/>
          </p:nvSpPr>
          <p:spPr>
            <a:xfrm>
              <a:off x="0" y="3248675"/>
              <a:ext cx="1216165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0157" y="3672468"/>
            <a:ext cx="4971698" cy="7582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250" b="1" baseline="0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70361" y="4916413"/>
            <a:ext cx="4971495" cy="52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rgbClr val="007D43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99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Conten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533A46-D12A-4640-90D6-580224064C6F}"/>
              </a:ext>
            </a:extLst>
          </p:cNvPr>
          <p:cNvSpPr/>
          <p:nvPr/>
        </p:nvSpPr>
        <p:spPr>
          <a:xfrm>
            <a:off x="0" y="1"/>
            <a:ext cx="6858000" cy="1386417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 flipH="1">
            <a:off x="5024437" y="387351"/>
            <a:ext cx="1833563" cy="6275916"/>
            <a:chOff x="3332630" y="290985"/>
            <a:chExt cx="2444471" cy="4706700"/>
          </a:xfrm>
        </p:grpSpPr>
        <p:sp>
          <p:nvSpPr>
            <p:cNvPr id="7" name="Parallelogram 9">
              <a:extLst>
                <a:ext uri="{FF2B5EF4-FFF2-40B4-BE49-F238E27FC236}">
                  <a16:creationId xmlns:a16="http://schemas.microsoft.com/office/drawing/2014/main" id="{667A98D7-2051-4646-877C-011C02F70B92}"/>
                </a:ext>
              </a:extLst>
            </p:cNvPr>
            <p:cNvSpPr/>
            <p:nvPr/>
          </p:nvSpPr>
          <p:spPr>
            <a:xfrm flipH="1">
              <a:off x="4221529" y="290985"/>
              <a:ext cx="1555572" cy="747674"/>
            </a:xfrm>
            <a:custGeom>
              <a:avLst/>
              <a:gdLst>
                <a:gd name="connsiteX0" fmla="*/ 0 w 2950000"/>
                <a:gd name="connsiteY0" fmla="*/ 3287781 h 3287781"/>
                <a:gd name="connsiteX1" fmla="*/ 737500 w 2950000"/>
                <a:gd name="connsiteY1" fmla="*/ 0 h 3287781"/>
                <a:gd name="connsiteX2" fmla="*/ 2950000 w 2950000"/>
                <a:gd name="connsiteY2" fmla="*/ 0 h 3287781"/>
                <a:gd name="connsiteX3" fmla="*/ 2212500 w 2950000"/>
                <a:gd name="connsiteY3" fmla="*/ 3287781 h 3287781"/>
                <a:gd name="connsiteX4" fmla="*/ 0 w 2950000"/>
                <a:gd name="connsiteY4" fmla="*/ 3287781 h 3287781"/>
                <a:gd name="connsiteX0" fmla="*/ 373750 w 2212500"/>
                <a:gd name="connsiteY0" fmla="*/ 3186181 h 3287781"/>
                <a:gd name="connsiteX1" fmla="*/ 0 w 2212500"/>
                <a:gd name="connsiteY1" fmla="*/ 0 h 3287781"/>
                <a:gd name="connsiteX2" fmla="*/ 2212500 w 2212500"/>
                <a:gd name="connsiteY2" fmla="*/ 0 h 3287781"/>
                <a:gd name="connsiteX3" fmla="*/ 1475000 w 2212500"/>
                <a:gd name="connsiteY3" fmla="*/ 3287781 h 3287781"/>
                <a:gd name="connsiteX4" fmla="*/ 373750 w 2212500"/>
                <a:gd name="connsiteY4" fmla="*/ 3186181 h 3287781"/>
                <a:gd name="connsiteX0" fmla="*/ 0 w 3991400"/>
                <a:gd name="connsiteY0" fmla="*/ 1916181 h 3287781"/>
                <a:gd name="connsiteX1" fmla="*/ 1778900 w 3991400"/>
                <a:gd name="connsiteY1" fmla="*/ 0 h 3287781"/>
                <a:gd name="connsiteX2" fmla="*/ 3991400 w 3991400"/>
                <a:gd name="connsiteY2" fmla="*/ 0 h 3287781"/>
                <a:gd name="connsiteX3" fmla="*/ 3253900 w 3991400"/>
                <a:gd name="connsiteY3" fmla="*/ 3287781 h 3287781"/>
                <a:gd name="connsiteX4" fmla="*/ 0 w 3991400"/>
                <a:gd name="connsiteY4" fmla="*/ 1916181 h 3287781"/>
                <a:gd name="connsiteX0" fmla="*/ 0 w 3991400"/>
                <a:gd name="connsiteY0" fmla="*/ 1916181 h 1916181"/>
                <a:gd name="connsiteX1" fmla="*/ 1778900 w 3991400"/>
                <a:gd name="connsiteY1" fmla="*/ 0 h 1916181"/>
                <a:gd name="connsiteX2" fmla="*/ 3991400 w 3991400"/>
                <a:gd name="connsiteY2" fmla="*/ 0 h 1916181"/>
                <a:gd name="connsiteX3" fmla="*/ 3167540 w 3991400"/>
                <a:gd name="connsiteY3" fmla="*/ 1789181 h 1916181"/>
                <a:gd name="connsiteX4" fmla="*/ 0 w 3991400"/>
                <a:gd name="connsiteY4" fmla="*/ 1916181 h 1916181"/>
                <a:gd name="connsiteX0" fmla="*/ 0 w 3991400"/>
                <a:gd name="connsiteY0" fmla="*/ 1916181 h 1997461"/>
                <a:gd name="connsiteX1" fmla="*/ 1778900 w 3991400"/>
                <a:gd name="connsiteY1" fmla="*/ 0 h 1997461"/>
                <a:gd name="connsiteX2" fmla="*/ 3991400 w 3991400"/>
                <a:gd name="connsiteY2" fmla="*/ 0 h 1997461"/>
                <a:gd name="connsiteX3" fmla="*/ 3761900 w 3991400"/>
                <a:gd name="connsiteY3" fmla="*/ 1997461 h 1997461"/>
                <a:gd name="connsiteX4" fmla="*/ 0 w 3991400"/>
                <a:gd name="connsiteY4" fmla="*/ 1916181 h 1997461"/>
                <a:gd name="connsiteX0" fmla="*/ 0 w 4082840"/>
                <a:gd name="connsiteY0" fmla="*/ 1987301 h 1997461"/>
                <a:gd name="connsiteX1" fmla="*/ 1870340 w 4082840"/>
                <a:gd name="connsiteY1" fmla="*/ 0 h 1997461"/>
                <a:gd name="connsiteX2" fmla="*/ 4082840 w 4082840"/>
                <a:gd name="connsiteY2" fmla="*/ 0 h 1997461"/>
                <a:gd name="connsiteX3" fmla="*/ 3853340 w 4082840"/>
                <a:gd name="connsiteY3" fmla="*/ 1997461 h 1997461"/>
                <a:gd name="connsiteX4" fmla="*/ 0 w 4082840"/>
                <a:gd name="connsiteY4" fmla="*/ 1987301 h 199746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58420 w 4082840"/>
                <a:gd name="connsiteY3" fmla="*/ 1804421 h 1987301"/>
                <a:gd name="connsiteX4" fmla="*/ 0 w 4082840"/>
                <a:gd name="connsiteY4" fmla="*/ 1987301 h 1987301"/>
                <a:gd name="connsiteX0" fmla="*/ 0 w 4082840"/>
                <a:gd name="connsiteY0" fmla="*/ 1987301 h 1987301"/>
                <a:gd name="connsiteX1" fmla="*/ 1870340 w 4082840"/>
                <a:gd name="connsiteY1" fmla="*/ 0 h 1987301"/>
                <a:gd name="connsiteX2" fmla="*/ 4082840 w 4082840"/>
                <a:gd name="connsiteY2" fmla="*/ 0 h 1987301"/>
                <a:gd name="connsiteX3" fmla="*/ 3843180 w 4082840"/>
                <a:gd name="connsiteY3" fmla="*/ 1834901 h 1987301"/>
                <a:gd name="connsiteX4" fmla="*/ 0 w 4082840"/>
                <a:gd name="connsiteY4" fmla="*/ 1987301 h 1987301"/>
                <a:gd name="connsiteX0" fmla="*/ 0 w 3504990"/>
                <a:gd name="connsiteY0" fmla="*/ 1784101 h 1834901"/>
                <a:gd name="connsiteX1" fmla="*/ 1292490 w 3504990"/>
                <a:gd name="connsiteY1" fmla="*/ 0 h 1834901"/>
                <a:gd name="connsiteX2" fmla="*/ 3504990 w 3504990"/>
                <a:gd name="connsiteY2" fmla="*/ 0 h 1834901"/>
                <a:gd name="connsiteX3" fmla="*/ 3265330 w 3504990"/>
                <a:gd name="connsiteY3" fmla="*/ 1834901 h 1834901"/>
                <a:gd name="connsiteX4" fmla="*/ 0 w 3504990"/>
                <a:gd name="connsiteY4" fmla="*/ 1784101 h 1834901"/>
                <a:gd name="connsiteX0" fmla="*/ 0 w 3968540"/>
                <a:gd name="connsiteY0" fmla="*/ 1904751 h 1904751"/>
                <a:gd name="connsiteX1" fmla="*/ 1756040 w 3968540"/>
                <a:gd name="connsiteY1" fmla="*/ 0 h 1904751"/>
                <a:gd name="connsiteX2" fmla="*/ 3968540 w 3968540"/>
                <a:gd name="connsiteY2" fmla="*/ 0 h 1904751"/>
                <a:gd name="connsiteX3" fmla="*/ 3728880 w 3968540"/>
                <a:gd name="connsiteY3" fmla="*/ 1834901 h 1904751"/>
                <a:gd name="connsiteX4" fmla="*/ 0 w 3968540"/>
                <a:gd name="connsiteY4" fmla="*/ 1904751 h 1904751"/>
                <a:gd name="connsiteX0" fmla="*/ 0 w 3968540"/>
                <a:gd name="connsiteY0" fmla="*/ 1904751 h 1930151"/>
                <a:gd name="connsiteX1" fmla="*/ 1756040 w 3968540"/>
                <a:gd name="connsiteY1" fmla="*/ 0 h 1930151"/>
                <a:gd name="connsiteX2" fmla="*/ 3968540 w 3968540"/>
                <a:gd name="connsiteY2" fmla="*/ 0 h 1930151"/>
                <a:gd name="connsiteX3" fmla="*/ 3690780 w 3968540"/>
                <a:gd name="connsiteY3" fmla="*/ 1930151 h 1930151"/>
                <a:gd name="connsiteX4" fmla="*/ 0 w 3968540"/>
                <a:gd name="connsiteY4" fmla="*/ 1904751 h 1930151"/>
                <a:gd name="connsiteX0" fmla="*/ 0 w 3536740"/>
                <a:gd name="connsiteY0" fmla="*/ 1644401 h 1930151"/>
                <a:gd name="connsiteX1" fmla="*/ 1324240 w 3536740"/>
                <a:gd name="connsiteY1" fmla="*/ 0 h 1930151"/>
                <a:gd name="connsiteX2" fmla="*/ 3536740 w 3536740"/>
                <a:gd name="connsiteY2" fmla="*/ 0 h 1930151"/>
                <a:gd name="connsiteX3" fmla="*/ 3258980 w 3536740"/>
                <a:gd name="connsiteY3" fmla="*/ 1930151 h 1930151"/>
                <a:gd name="connsiteX4" fmla="*/ 0 w 3536740"/>
                <a:gd name="connsiteY4" fmla="*/ 1644401 h 1930151"/>
                <a:gd name="connsiteX0" fmla="*/ 0 w 3974890"/>
                <a:gd name="connsiteY0" fmla="*/ 1911101 h 1930151"/>
                <a:gd name="connsiteX1" fmla="*/ 1762390 w 3974890"/>
                <a:gd name="connsiteY1" fmla="*/ 0 h 1930151"/>
                <a:gd name="connsiteX2" fmla="*/ 3974890 w 3974890"/>
                <a:gd name="connsiteY2" fmla="*/ 0 h 1930151"/>
                <a:gd name="connsiteX3" fmla="*/ 3697130 w 3974890"/>
                <a:gd name="connsiteY3" fmla="*/ 1930151 h 1930151"/>
                <a:gd name="connsiteX4" fmla="*/ 0 w 3974890"/>
                <a:gd name="connsiteY4" fmla="*/ 1911101 h 193015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00330 w 3974890"/>
                <a:gd name="connsiteY3" fmla="*/ 17523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779680 w 3974890"/>
                <a:gd name="connsiteY3" fmla="*/ 19047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8580 w 3974890"/>
                <a:gd name="connsiteY3" fmla="*/ 166345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17780 w 3974890"/>
                <a:gd name="connsiteY3" fmla="*/ 18984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913030 w 3974890"/>
                <a:gd name="connsiteY3" fmla="*/ 1288801 h 1911101"/>
                <a:gd name="connsiteX4" fmla="*/ 0 w 3974890"/>
                <a:gd name="connsiteY4" fmla="*/ 1911101 h 1911101"/>
                <a:gd name="connsiteX0" fmla="*/ 0 w 3974890"/>
                <a:gd name="connsiteY0" fmla="*/ 1911101 h 1911101"/>
                <a:gd name="connsiteX1" fmla="*/ 1762390 w 3974890"/>
                <a:gd name="connsiteY1" fmla="*/ 0 h 1911101"/>
                <a:gd name="connsiteX2" fmla="*/ 3974890 w 3974890"/>
                <a:gd name="connsiteY2" fmla="*/ 0 h 1911101"/>
                <a:gd name="connsiteX3" fmla="*/ 3862230 w 3974890"/>
                <a:gd name="connsiteY3" fmla="*/ 1911101 h 1911101"/>
                <a:gd name="connsiteX4" fmla="*/ 0 w 3974890"/>
                <a:gd name="connsiteY4" fmla="*/ 1911101 h 19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4890" h="1911101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5981A3D-29CD-0949-96BD-9A6E7BAD0A7E}"/>
                </a:ext>
              </a:extLst>
            </p:cNvPr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avLst/>
              <a:gdLst>
                <a:gd name="connsiteX0" fmla="*/ 1754021 w 1754021"/>
                <a:gd name="connsiteY0" fmla="*/ 0 h 4706699"/>
                <a:gd name="connsiteX1" fmla="*/ 0 w 1754021"/>
                <a:gd name="connsiteY1" fmla="*/ 0 h 4706699"/>
                <a:gd name="connsiteX2" fmla="*/ 1754021 w 1754021"/>
                <a:gd name="connsiteY2" fmla="*/ 4706699 h 470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4021" h="4706699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874900"/>
            <a:ext cx="5915025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2795240"/>
            <a:ext cx="5915025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F0D19A3-8D1E-1E4D-B74C-25A301FD6E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1488" y="8475134"/>
            <a:ext cx="2314575" cy="486833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95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F7075A-92C4-9A43-9C22-69ACBB427694}"/>
              </a:ext>
            </a:extLst>
          </p:cNvPr>
          <p:cNvSpPr/>
          <p:nvPr/>
        </p:nvSpPr>
        <p:spPr>
          <a:xfrm>
            <a:off x="0" y="1"/>
            <a:ext cx="6858000" cy="1386417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rallelogram 9">
            <a:extLst>
              <a:ext uri="{FF2B5EF4-FFF2-40B4-BE49-F238E27FC236}">
                <a16:creationId xmlns:a16="http://schemas.microsoft.com/office/drawing/2014/main" id="{5E3661AC-0BA0-A24D-81D1-E6DF3D9BB570}"/>
              </a:ext>
            </a:extLst>
          </p:cNvPr>
          <p:cNvSpPr/>
          <p:nvPr/>
        </p:nvSpPr>
        <p:spPr>
          <a:xfrm flipH="1">
            <a:off x="666750" y="387351"/>
            <a:ext cx="1166813" cy="999067"/>
          </a:xfrm>
          <a:custGeom>
            <a:avLst/>
            <a:gdLst>
              <a:gd name="connsiteX0" fmla="*/ 0 w 2950000"/>
              <a:gd name="connsiteY0" fmla="*/ 3287781 h 3287781"/>
              <a:gd name="connsiteX1" fmla="*/ 737500 w 2950000"/>
              <a:gd name="connsiteY1" fmla="*/ 0 h 3287781"/>
              <a:gd name="connsiteX2" fmla="*/ 2950000 w 2950000"/>
              <a:gd name="connsiteY2" fmla="*/ 0 h 3287781"/>
              <a:gd name="connsiteX3" fmla="*/ 2212500 w 2950000"/>
              <a:gd name="connsiteY3" fmla="*/ 3287781 h 3287781"/>
              <a:gd name="connsiteX4" fmla="*/ 0 w 2950000"/>
              <a:gd name="connsiteY4" fmla="*/ 3287781 h 3287781"/>
              <a:gd name="connsiteX0" fmla="*/ 373750 w 2212500"/>
              <a:gd name="connsiteY0" fmla="*/ 3186181 h 3287781"/>
              <a:gd name="connsiteX1" fmla="*/ 0 w 2212500"/>
              <a:gd name="connsiteY1" fmla="*/ 0 h 3287781"/>
              <a:gd name="connsiteX2" fmla="*/ 2212500 w 2212500"/>
              <a:gd name="connsiteY2" fmla="*/ 0 h 3287781"/>
              <a:gd name="connsiteX3" fmla="*/ 1475000 w 2212500"/>
              <a:gd name="connsiteY3" fmla="*/ 3287781 h 3287781"/>
              <a:gd name="connsiteX4" fmla="*/ 373750 w 2212500"/>
              <a:gd name="connsiteY4" fmla="*/ 3186181 h 3287781"/>
              <a:gd name="connsiteX0" fmla="*/ 0 w 3991400"/>
              <a:gd name="connsiteY0" fmla="*/ 1916181 h 3287781"/>
              <a:gd name="connsiteX1" fmla="*/ 1778900 w 3991400"/>
              <a:gd name="connsiteY1" fmla="*/ 0 h 3287781"/>
              <a:gd name="connsiteX2" fmla="*/ 3991400 w 3991400"/>
              <a:gd name="connsiteY2" fmla="*/ 0 h 3287781"/>
              <a:gd name="connsiteX3" fmla="*/ 3253900 w 3991400"/>
              <a:gd name="connsiteY3" fmla="*/ 3287781 h 3287781"/>
              <a:gd name="connsiteX4" fmla="*/ 0 w 3991400"/>
              <a:gd name="connsiteY4" fmla="*/ 1916181 h 3287781"/>
              <a:gd name="connsiteX0" fmla="*/ 0 w 3991400"/>
              <a:gd name="connsiteY0" fmla="*/ 1916181 h 1916181"/>
              <a:gd name="connsiteX1" fmla="*/ 1778900 w 3991400"/>
              <a:gd name="connsiteY1" fmla="*/ 0 h 1916181"/>
              <a:gd name="connsiteX2" fmla="*/ 3991400 w 3991400"/>
              <a:gd name="connsiteY2" fmla="*/ 0 h 1916181"/>
              <a:gd name="connsiteX3" fmla="*/ 3167540 w 3991400"/>
              <a:gd name="connsiteY3" fmla="*/ 1789181 h 1916181"/>
              <a:gd name="connsiteX4" fmla="*/ 0 w 3991400"/>
              <a:gd name="connsiteY4" fmla="*/ 1916181 h 1916181"/>
              <a:gd name="connsiteX0" fmla="*/ 0 w 3991400"/>
              <a:gd name="connsiteY0" fmla="*/ 1916181 h 1997461"/>
              <a:gd name="connsiteX1" fmla="*/ 1778900 w 3991400"/>
              <a:gd name="connsiteY1" fmla="*/ 0 h 1997461"/>
              <a:gd name="connsiteX2" fmla="*/ 3991400 w 3991400"/>
              <a:gd name="connsiteY2" fmla="*/ 0 h 1997461"/>
              <a:gd name="connsiteX3" fmla="*/ 3761900 w 3991400"/>
              <a:gd name="connsiteY3" fmla="*/ 1997461 h 1997461"/>
              <a:gd name="connsiteX4" fmla="*/ 0 w 3991400"/>
              <a:gd name="connsiteY4" fmla="*/ 1916181 h 1997461"/>
              <a:gd name="connsiteX0" fmla="*/ 0 w 4082840"/>
              <a:gd name="connsiteY0" fmla="*/ 1987301 h 1997461"/>
              <a:gd name="connsiteX1" fmla="*/ 1870340 w 4082840"/>
              <a:gd name="connsiteY1" fmla="*/ 0 h 1997461"/>
              <a:gd name="connsiteX2" fmla="*/ 4082840 w 4082840"/>
              <a:gd name="connsiteY2" fmla="*/ 0 h 1997461"/>
              <a:gd name="connsiteX3" fmla="*/ 3853340 w 4082840"/>
              <a:gd name="connsiteY3" fmla="*/ 1997461 h 1997461"/>
              <a:gd name="connsiteX4" fmla="*/ 0 w 4082840"/>
              <a:gd name="connsiteY4" fmla="*/ 1987301 h 1997461"/>
              <a:gd name="connsiteX0" fmla="*/ 0 w 4082840"/>
              <a:gd name="connsiteY0" fmla="*/ 1987301 h 1987301"/>
              <a:gd name="connsiteX1" fmla="*/ 1870340 w 4082840"/>
              <a:gd name="connsiteY1" fmla="*/ 0 h 1987301"/>
              <a:gd name="connsiteX2" fmla="*/ 4082840 w 4082840"/>
              <a:gd name="connsiteY2" fmla="*/ 0 h 1987301"/>
              <a:gd name="connsiteX3" fmla="*/ 3858420 w 4082840"/>
              <a:gd name="connsiteY3" fmla="*/ 1804421 h 1987301"/>
              <a:gd name="connsiteX4" fmla="*/ 0 w 4082840"/>
              <a:gd name="connsiteY4" fmla="*/ 1987301 h 1987301"/>
              <a:gd name="connsiteX0" fmla="*/ 0 w 4082840"/>
              <a:gd name="connsiteY0" fmla="*/ 1987301 h 1987301"/>
              <a:gd name="connsiteX1" fmla="*/ 1870340 w 4082840"/>
              <a:gd name="connsiteY1" fmla="*/ 0 h 1987301"/>
              <a:gd name="connsiteX2" fmla="*/ 4082840 w 4082840"/>
              <a:gd name="connsiteY2" fmla="*/ 0 h 1987301"/>
              <a:gd name="connsiteX3" fmla="*/ 3843180 w 4082840"/>
              <a:gd name="connsiteY3" fmla="*/ 1834901 h 1987301"/>
              <a:gd name="connsiteX4" fmla="*/ 0 w 4082840"/>
              <a:gd name="connsiteY4" fmla="*/ 1987301 h 1987301"/>
              <a:gd name="connsiteX0" fmla="*/ 0 w 3504990"/>
              <a:gd name="connsiteY0" fmla="*/ 1784101 h 1834901"/>
              <a:gd name="connsiteX1" fmla="*/ 1292490 w 3504990"/>
              <a:gd name="connsiteY1" fmla="*/ 0 h 1834901"/>
              <a:gd name="connsiteX2" fmla="*/ 3504990 w 3504990"/>
              <a:gd name="connsiteY2" fmla="*/ 0 h 1834901"/>
              <a:gd name="connsiteX3" fmla="*/ 3265330 w 3504990"/>
              <a:gd name="connsiteY3" fmla="*/ 1834901 h 1834901"/>
              <a:gd name="connsiteX4" fmla="*/ 0 w 3504990"/>
              <a:gd name="connsiteY4" fmla="*/ 1784101 h 1834901"/>
              <a:gd name="connsiteX0" fmla="*/ 0 w 3968540"/>
              <a:gd name="connsiteY0" fmla="*/ 1904751 h 1904751"/>
              <a:gd name="connsiteX1" fmla="*/ 1756040 w 3968540"/>
              <a:gd name="connsiteY1" fmla="*/ 0 h 1904751"/>
              <a:gd name="connsiteX2" fmla="*/ 3968540 w 3968540"/>
              <a:gd name="connsiteY2" fmla="*/ 0 h 1904751"/>
              <a:gd name="connsiteX3" fmla="*/ 3728880 w 3968540"/>
              <a:gd name="connsiteY3" fmla="*/ 1834901 h 1904751"/>
              <a:gd name="connsiteX4" fmla="*/ 0 w 3968540"/>
              <a:gd name="connsiteY4" fmla="*/ 1904751 h 1904751"/>
              <a:gd name="connsiteX0" fmla="*/ 0 w 3968540"/>
              <a:gd name="connsiteY0" fmla="*/ 1904751 h 1930151"/>
              <a:gd name="connsiteX1" fmla="*/ 1756040 w 3968540"/>
              <a:gd name="connsiteY1" fmla="*/ 0 h 1930151"/>
              <a:gd name="connsiteX2" fmla="*/ 3968540 w 3968540"/>
              <a:gd name="connsiteY2" fmla="*/ 0 h 1930151"/>
              <a:gd name="connsiteX3" fmla="*/ 3690780 w 3968540"/>
              <a:gd name="connsiteY3" fmla="*/ 1930151 h 1930151"/>
              <a:gd name="connsiteX4" fmla="*/ 0 w 3968540"/>
              <a:gd name="connsiteY4" fmla="*/ 1904751 h 1930151"/>
              <a:gd name="connsiteX0" fmla="*/ 0 w 3536740"/>
              <a:gd name="connsiteY0" fmla="*/ 1644401 h 1930151"/>
              <a:gd name="connsiteX1" fmla="*/ 1324240 w 3536740"/>
              <a:gd name="connsiteY1" fmla="*/ 0 h 1930151"/>
              <a:gd name="connsiteX2" fmla="*/ 3536740 w 3536740"/>
              <a:gd name="connsiteY2" fmla="*/ 0 h 1930151"/>
              <a:gd name="connsiteX3" fmla="*/ 3258980 w 3536740"/>
              <a:gd name="connsiteY3" fmla="*/ 1930151 h 1930151"/>
              <a:gd name="connsiteX4" fmla="*/ 0 w 3536740"/>
              <a:gd name="connsiteY4" fmla="*/ 1644401 h 1930151"/>
              <a:gd name="connsiteX0" fmla="*/ 0 w 3974890"/>
              <a:gd name="connsiteY0" fmla="*/ 1911101 h 1930151"/>
              <a:gd name="connsiteX1" fmla="*/ 1762390 w 3974890"/>
              <a:gd name="connsiteY1" fmla="*/ 0 h 1930151"/>
              <a:gd name="connsiteX2" fmla="*/ 3974890 w 3974890"/>
              <a:gd name="connsiteY2" fmla="*/ 0 h 1930151"/>
              <a:gd name="connsiteX3" fmla="*/ 3697130 w 3974890"/>
              <a:gd name="connsiteY3" fmla="*/ 1930151 h 1930151"/>
              <a:gd name="connsiteX4" fmla="*/ 0 w 3974890"/>
              <a:gd name="connsiteY4" fmla="*/ 1911101 h 193015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900330 w 3974890"/>
              <a:gd name="connsiteY3" fmla="*/ 17523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779680 w 3974890"/>
              <a:gd name="connsiteY3" fmla="*/ 19047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68580 w 3974890"/>
              <a:gd name="connsiteY3" fmla="*/ 166345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17780 w 3974890"/>
              <a:gd name="connsiteY3" fmla="*/ 189840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913030 w 3974890"/>
              <a:gd name="connsiteY3" fmla="*/ 1288801 h 1911101"/>
              <a:gd name="connsiteX4" fmla="*/ 0 w 3974890"/>
              <a:gd name="connsiteY4" fmla="*/ 1911101 h 1911101"/>
              <a:gd name="connsiteX0" fmla="*/ 0 w 3974890"/>
              <a:gd name="connsiteY0" fmla="*/ 1911101 h 1911101"/>
              <a:gd name="connsiteX1" fmla="*/ 1762390 w 3974890"/>
              <a:gd name="connsiteY1" fmla="*/ 0 h 1911101"/>
              <a:gd name="connsiteX2" fmla="*/ 3974890 w 3974890"/>
              <a:gd name="connsiteY2" fmla="*/ 0 h 1911101"/>
              <a:gd name="connsiteX3" fmla="*/ 3862230 w 3974890"/>
              <a:gd name="connsiteY3" fmla="*/ 1911101 h 1911101"/>
              <a:gd name="connsiteX4" fmla="*/ 0 w 3974890"/>
              <a:gd name="connsiteY4" fmla="*/ 1911101 h 1911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890" h="1911101">
                <a:moveTo>
                  <a:pt x="0" y="1911101"/>
                </a:moveTo>
                <a:lnTo>
                  <a:pt x="1762390" y="0"/>
                </a:lnTo>
                <a:lnTo>
                  <a:pt x="3974890" y="0"/>
                </a:lnTo>
                <a:lnTo>
                  <a:pt x="3862230" y="1911101"/>
                </a:lnTo>
                <a:lnTo>
                  <a:pt x="0" y="1911101"/>
                </a:lnTo>
                <a:close/>
              </a:path>
            </a:pathLst>
          </a:custGeom>
          <a:solidFill>
            <a:srgbClr val="CFB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8EBC909-7396-AE46-A624-7549DBFE2925}"/>
              </a:ext>
            </a:extLst>
          </p:cNvPr>
          <p:cNvSpPr/>
          <p:nvPr/>
        </p:nvSpPr>
        <p:spPr>
          <a:xfrm flipH="1">
            <a:off x="0" y="387351"/>
            <a:ext cx="1315641" cy="6275916"/>
          </a:xfrm>
          <a:custGeom>
            <a:avLst/>
            <a:gdLst>
              <a:gd name="connsiteX0" fmla="*/ 1754021 w 1754021"/>
              <a:gd name="connsiteY0" fmla="*/ 0 h 4706699"/>
              <a:gd name="connsiteX1" fmla="*/ 0 w 1754021"/>
              <a:gd name="connsiteY1" fmla="*/ 0 h 4706699"/>
              <a:gd name="connsiteX2" fmla="*/ 1754021 w 1754021"/>
              <a:gd name="connsiteY2" fmla="*/ 4706699 h 470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4021" h="4706699">
                <a:moveTo>
                  <a:pt x="1754021" y="0"/>
                </a:moveTo>
                <a:lnTo>
                  <a:pt x="0" y="0"/>
                </a:lnTo>
                <a:lnTo>
                  <a:pt x="1754021" y="4706699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154151" y="1874900"/>
            <a:ext cx="5232362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154151" y="2795240"/>
            <a:ext cx="5232362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7B6468C-CD0B-0343-AD8D-E9E33C6777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71938" y="8475134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19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EE4CEC-30F8-3748-94C9-E1F44AB1855F}"/>
              </a:ext>
            </a:extLst>
          </p:cNvPr>
          <p:cNvSpPr/>
          <p:nvPr/>
        </p:nvSpPr>
        <p:spPr>
          <a:xfrm>
            <a:off x="0" y="7747000"/>
            <a:ext cx="6858000" cy="1397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4330700"/>
            <a:ext cx="1401366" cy="4353984"/>
            <a:chOff x="0" y="3248675"/>
            <a:chExt cx="1868703" cy="326547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077FC1C-0B61-744B-8E8C-992B63B187F9}"/>
                </a:ext>
              </a:extLst>
            </p:cNvPr>
            <p:cNvSpPr/>
            <p:nvPr/>
          </p:nvSpPr>
          <p:spPr>
            <a:xfrm>
              <a:off x="485831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49AB391-AEFB-3E44-8601-733AD23BF909}"/>
                </a:ext>
              </a:extLst>
            </p:cNvPr>
            <p:cNvSpPr/>
            <p:nvPr/>
          </p:nvSpPr>
          <p:spPr>
            <a:xfrm>
              <a:off x="0" y="3248675"/>
              <a:ext cx="1216165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2708" y="1134556"/>
            <a:ext cx="5667259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52708" y="2007220"/>
            <a:ext cx="5667259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76948CD-524F-8E4D-9739-C5EF57A366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05275" y="300568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6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866837-7C8D-5C48-B6C6-B96E8D801862}"/>
              </a:ext>
            </a:extLst>
          </p:cNvPr>
          <p:cNvSpPr/>
          <p:nvPr/>
        </p:nvSpPr>
        <p:spPr>
          <a:xfrm>
            <a:off x="0" y="7747000"/>
            <a:ext cx="6858000" cy="1397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 flipH="1">
            <a:off x="5456635" y="4330700"/>
            <a:ext cx="1401365" cy="4353984"/>
            <a:chOff x="2297876" y="3248675"/>
            <a:chExt cx="1868703" cy="326547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F9EAB19-FEC5-7F48-A442-1E5866C2660E}"/>
                </a:ext>
              </a:extLst>
            </p:cNvPr>
            <p:cNvSpPr/>
            <p:nvPr/>
          </p:nvSpPr>
          <p:spPr>
            <a:xfrm>
              <a:off x="2783707" y="5810886"/>
              <a:ext cx="1382872" cy="703259"/>
            </a:xfrm>
            <a:custGeom>
              <a:avLst/>
              <a:gdLst>
                <a:gd name="connsiteX0" fmla="*/ 0 w 1829113"/>
                <a:gd name="connsiteY0" fmla="*/ 0 h 931268"/>
                <a:gd name="connsiteX1" fmla="*/ 1829113 w 1829113"/>
                <a:gd name="connsiteY1" fmla="*/ 0 h 931268"/>
                <a:gd name="connsiteX2" fmla="*/ 970310 w 1829113"/>
                <a:gd name="connsiteY2" fmla="*/ 931268 h 931268"/>
                <a:gd name="connsiteX3" fmla="*/ 0 w 1829113"/>
                <a:gd name="connsiteY3" fmla="*/ 931268 h 931268"/>
                <a:gd name="connsiteX4" fmla="*/ 0 w 1829113"/>
                <a:gd name="connsiteY4" fmla="*/ 0 h 93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9113" h="931268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49307BA-333F-034D-B12B-683A9419C001}"/>
                </a:ext>
              </a:extLst>
            </p:cNvPr>
            <p:cNvSpPr/>
            <p:nvPr/>
          </p:nvSpPr>
          <p:spPr>
            <a:xfrm>
              <a:off x="2297876" y="3248675"/>
              <a:ext cx="1216166" cy="3265470"/>
            </a:xfrm>
            <a:custGeom>
              <a:avLst/>
              <a:gdLst>
                <a:gd name="connsiteX0" fmla="*/ 0 w 1216926"/>
                <a:gd name="connsiteY0" fmla="*/ 0 h 3265470"/>
                <a:gd name="connsiteX1" fmla="*/ 1216926 w 1216926"/>
                <a:gd name="connsiteY1" fmla="*/ 3265470 h 3265470"/>
                <a:gd name="connsiteX2" fmla="*/ 0 w 1216926"/>
                <a:gd name="connsiteY2" fmla="*/ 3265470 h 326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6926" h="3265470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471487" y="2007220"/>
            <a:ext cx="5658896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306" y="1134556"/>
            <a:ext cx="5667259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14DFB11-3FEB-C34C-8E06-A584F93DCC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819525" y="300568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dirty="0"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900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3B4F645-DE54-B742-8F17-9F84C03039D8}"/>
              </a:ext>
            </a:extLst>
          </p:cNvPr>
          <p:cNvSpPr/>
          <p:nvPr/>
        </p:nvSpPr>
        <p:spPr>
          <a:xfrm flipH="1" flipV="1">
            <a:off x="0" y="0"/>
            <a:ext cx="1937147" cy="9144000"/>
          </a:xfrm>
          <a:custGeom>
            <a:avLst/>
            <a:gdLst>
              <a:gd name="connsiteX0" fmla="*/ 2555735 w 2582288"/>
              <a:gd name="connsiteY0" fmla="*/ 6857999 h 6857999"/>
              <a:gd name="connsiteX1" fmla="*/ 2582288 w 2582288"/>
              <a:gd name="connsiteY1" fmla="*/ 6857999 h 6857999"/>
              <a:gd name="connsiteX2" fmla="*/ 2582288 w 2582288"/>
              <a:gd name="connsiteY2" fmla="*/ 0 h 6857999"/>
              <a:gd name="connsiteX3" fmla="*/ 0 w 2582288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2288" h="6857999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72684" y="1134556"/>
            <a:ext cx="4747283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672684" y="2007220"/>
            <a:ext cx="4747283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7A10D2-A43D-1945-88CD-57508FC19A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05275" y="300568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9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FDAF915D-9041-EA47-A987-AB6CAD5669A6}"/>
              </a:ext>
            </a:extLst>
          </p:cNvPr>
          <p:cNvSpPr/>
          <p:nvPr/>
        </p:nvSpPr>
        <p:spPr>
          <a:xfrm flipV="1">
            <a:off x="4920853" y="0"/>
            <a:ext cx="1937147" cy="9144000"/>
          </a:xfrm>
          <a:custGeom>
            <a:avLst/>
            <a:gdLst>
              <a:gd name="connsiteX0" fmla="*/ 2555735 w 2582288"/>
              <a:gd name="connsiteY0" fmla="*/ 6857999 h 6857999"/>
              <a:gd name="connsiteX1" fmla="*/ 2582288 w 2582288"/>
              <a:gd name="connsiteY1" fmla="*/ 6857999 h 6857999"/>
              <a:gd name="connsiteX2" fmla="*/ 2582288 w 2582288"/>
              <a:gd name="connsiteY2" fmla="*/ 0 h 6857999"/>
              <a:gd name="connsiteX3" fmla="*/ 0 w 2582288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2288" h="6857999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1625" y="1134556"/>
            <a:ext cx="4747283" cy="559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07D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1625" y="2007220"/>
            <a:ext cx="4747283" cy="53228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35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2BC798-5FE5-8747-821F-83C7F57249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4885" y="300568"/>
            <a:ext cx="2314575" cy="486833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7D4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Click to </a:t>
            </a:r>
            <a:r>
              <a:rPr lang="en-US" dirty="0"/>
              <a:t>add</a:t>
            </a:r>
            <a:r>
              <a:rPr lang="en-US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7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691" r:id="rId12"/>
    <p:sldLayoutId id="2147483703" r:id="rId1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3"/>
          <p:cNvSpPr>
            <a:spLocks noGrp="1" noChangeArrowheads="1"/>
          </p:cNvSpPr>
          <p:nvPr>
            <p:ph type="ctrTitle"/>
          </p:nvPr>
        </p:nvSpPr>
        <p:spPr bwMode="auto">
          <a:xfrm>
            <a:off x="320040" y="2288029"/>
            <a:ext cx="3280410" cy="17654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5400" dirty="0" smtClean="0">
                <a:latin typeface="DINPro-Black" panose="020B0A04020101010102" pitchFamily="34" charset="0"/>
              </a:rPr>
              <a:t>Lecture Title</a:t>
            </a:r>
          </a:p>
        </p:txBody>
      </p:sp>
      <p:sp>
        <p:nvSpPr>
          <p:cNvPr id="18434" name="Text Placeholder 4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3902154" y="4766072"/>
            <a:ext cx="2347125" cy="26405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dirty="0" smtClean="0">
                <a:latin typeface="DINPro" panose="020B0504020101020102" pitchFamily="34" charset="0"/>
              </a:rPr>
              <a:t>featuring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-Black" panose="020B0A04020101010102" pitchFamily="34" charset="0"/>
              </a:rPr>
              <a:t>Dr. NAME</a:t>
            </a:r>
          </a:p>
          <a:p>
            <a:r>
              <a:rPr lang="en-US" altLang="en-US" dirty="0" smtClean="0">
                <a:latin typeface="DINPro" panose="020B0504020101020102" pitchFamily="34" charset="0"/>
              </a:rPr>
              <a:t>3-4 brief points about the speaker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877"/>
          <a:stretch/>
        </p:blipFill>
        <p:spPr>
          <a:xfrm>
            <a:off x="3902155" y="1840230"/>
            <a:ext cx="2347125" cy="2661041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6" name="Text Placeholder 4"/>
          <p:cNvSpPr txBox="1">
            <a:spLocks noChangeArrowheads="1"/>
          </p:cNvSpPr>
          <p:nvPr/>
        </p:nvSpPr>
        <p:spPr bwMode="auto">
          <a:xfrm>
            <a:off x="457200" y="5120401"/>
            <a:ext cx="2926080" cy="13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Time (a.m. or p.m.)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7" name="Text Placeholder 4"/>
          <p:cNvSpPr txBox="1">
            <a:spLocks noChangeArrowheads="1"/>
          </p:cNvSpPr>
          <p:nvPr/>
        </p:nvSpPr>
        <p:spPr bwMode="auto">
          <a:xfrm>
            <a:off x="976075" y="6955034"/>
            <a:ext cx="2926080" cy="9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Additional information for audience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539817"/>
            <a:ext cx="3697201" cy="4118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 noChangeArrowheads="1"/>
          </p:cNvSpPr>
          <p:nvPr/>
        </p:nvSpPr>
        <p:spPr bwMode="auto">
          <a:xfrm>
            <a:off x="320040" y="1432569"/>
            <a:ext cx="3280410" cy="176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7D4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dirty="0" smtClean="0">
                <a:latin typeface="DINPro-Black" panose="020B0A04020101010102" pitchFamily="34" charset="0"/>
              </a:rPr>
              <a:t>Lecture Title</a:t>
            </a:r>
          </a:p>
        </p:txBody>
      </p:sp>
      <p:sp>
        <p:nvSpPr>
          <p:cNvPr id="6" name="Text Placeholder 4"/>
          <p:cNvSpPr txBox="1">
            <a:spLocks noChangeArrowheads="1"/>
          </p:cNvSpPr>
          <p:nvPr/>
        </p:nvSpPr>
        <p:spPr bwMode="auto">
          <a:xfrm>
            <a:off x="3902154" y="3910612"/>
            <a:ext cx="2347125" cy="264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kern="120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mtClean="0">
                <a:latin typeface="DINPro" panose="020B0504020101020102" pitchFamily="34" charset="0"/>
              </a:rPr>
              <a:t>featuring</a:t>
            </a:r>
          </a:p>
          <a:p>
            <a:r>
              <a:rPr lang="en-US" altLang="en-US" sz="2000" smtClean="0">
                <a:latin typeface="DINPro-Black" panose="020B0A04020101010102" pitchFamily="34" charset="0"/>
              </a:rPr>
              <a:t>Dr. NAME</a:t>
            </a:r>
          </a:p>
          <a:p>
            <a:r>
              <a:rPr lang="en-US" altLang="en-US" smtClean="0">
                <a:latin typeface="DINPro" panose="020B0504020101020102" pitchFamily="34" charset="0"/>
              </a:rPr>
              <a:t>3-4 brief points about the speaker</a:t>
            </a:r>
            <a:endParaRPr lang="en-US" altLang="en-US" dirty="0" smtClean="0">
              <a:latin typeface="DINPro" panose="020B0504020101020102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877"/>
          <a:stretch/>
        </p:blipFill>
        <p:spPr>
          <a:xfrm>
            <a:off x="3902155" y="984770"/>
            <a:ext cx="2347125" cy="2661041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8" name="Text Placeholder 4"/>
          <p:cNvSpPr txBox="1">
            <a:spLocks noChangeArrowheads="1"/>
          </p:cNvSpPr>
          <p:nvPr/>
        </p:nvSpPr>
        <p:spPr bwMode="auto">
          <a:xfrm>
            <a:off x="457200" y="4264941"/>
            <a:ext cx="2926080" cy="13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Time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9" name="Text Placeholder 4"/>
          <p:cNvSpPr txBox="1">
            <a:spLocks noChangeArrowheads="1"/>
          </p:cNvSpPr>
          <p:nvPr/>
        </p:nvSpPr>
        <p:spPr bwMode="auto">
          <a:xfrm>
            <a:off x="976075" y="6099574"/>
            <a:ext cx="2926080" cy="9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Additional information for audience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767" y="8283006"/>
            <a:ext cx="3697201" cy="4118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ChangeArrowheads="1"/>
          </p:cNvSpPr>
          <p:nvPr/>
        </p:nvSpPr>
        <p:spPr bwMode="auto">
          <a:xfrm>
            <a:off x="320040" y="1384820"/>
            <a:ext cx="3280410" cy="176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7D4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smtClean="0">
                <a:latin typeface="DINPro-Black" panose="020B0A04020101010102" pitchFamily="34" charset="0"/>
              </a:rPr>
              <a:t>Lecture Title</a:t>
            </a:r>
            <a:endParaRPr lang="en-US" altLang="en-US" sz="5400" dirty="0" smtClean="0">
              <a:latin typeface="DINPro-Black" panose="020B0A04020101010102" pitchFamily="34" charset="0"/>
            </a:endParaRPr>
          </a:p>
        </p:txBody>
      </p:sp>
      <p:sp>
        <p:nvSpPr>
          <p:cNvPr id="5" name="Text Placeholder 4"/>
          <p:cNvSpPr txBox="1">
            <a:spLocks noChangeArrowheads="1"/>
          </p:cNvSpPr>
          <p:nvPr/>
        </p:nvSpPr>
        <p:spPr bwMode="auto">
          <a:xfrm>
            <a:off x="3902154" y="3862863"/>
            <a:ext cx="2347125" cy="264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mtClean="0">
                <a:latin typeface="DINPro" panose="020B0504020101020102" pitchFamily="34" charset="0"/>
              </a:rPr>
              <a:t>featuring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smtClean="0">
                <a:latin typeface="DINPro-Black" panose="020B0A04020101010102" pitchFamily="34" charset="0"/>
              </a:rPr>
              <a:t>Dr. NAME</a:t>
            </a:r>
          </a:p>
          <a:p>
            <a:r>
              <a:rPr lang="en-US" altLang="en-US" smtClean="0">
                <a:latin typeface="DINPro" panose="020B0504020101020102" pitchFamily="34" charset="0"/>
              </a:rPr>
              <a:t>3-4 brief points about the speaker</a:t>
            </a:r>
            <a:endParaRPr lang="en-US" altLang="en-US" dirty="0" smtClean="0">
              <a:latin typeface="DINPro" panose="020B0504020101020102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877"/>
          <a:stretch/>
        </p:blipFill>
        <p:spPr>
          <a:xfrm>
            <a:off x="3902155" y="937021"/>
            <a:ext cx="2347125" cy="2661041"/>
          </a:xfrm>
          <a:prstGeom prst="rect">
            <a:avLst/>
          </a:prstGeom>
          <a:ln w="25400">
            <a:solidFill>
              <a:srgbClr val="007D43"/>
            </a:solidFill>
          </a:ln>
        </p:spPr>
      </p:pic>
      <p:sp>
        <p:nvSpPr>
          <p:cNvPr id="7" name="Text Placeholder 4"/>
          <p:cNvSpPr txBox="1">
            <a:spLocks noChangeArrowheads="1"/>
          </p:cNvSpPr>
          <p:nvPr/>
        </p:nvSpPr>
        <p:spPr bwMode="auto">
          <a:xfrm>
            <a:off x="457200" y="4217192"/>
            <a:ext cx="2926080" cy="13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-Black" panose="020B0A04020101010102" pitchFamily="34" charset="0"/>
              </a:rPr>
              <a:t>Date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Time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Location line 2</a:t>
            </a:r>
          </a:p>
        </p:txBody>
      </p:sp>
      <p:sp>
        <p:nvSpPr>
          <p:cNvPr id="8" name="Text Placeholder 4"/>
          <p:cNvSpPr txBox="1">
            <a:spLocks noChangeArrowheads="1"/>
          </p:cNvSpPr>
          <p:nvPr/>
        </p:nvSpPr>
        <p:spPr bwMode="auto">
          <a:xfrm>
            <a:off x="976075" y="6051825"/>
            <a:ext cx="2926080" cy="9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 baseline="0">
                <a:solidFill>
                  <a:srgbClr val="007D43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dirty="0" smtClean="0">
                <a:latin typeface="DINPro" panose="020B0504020101020102" pitchFamily="34" charset="0"/>
              </a:rPr>
              <a:t>Additional information for audience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8280528"/>
            <a:ext cx="3697201" cy="4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kC-PPT-V1-Standard" id="{B2C380D1-A320-A947-A865-27706CC20D94}" vid="{9F144C1F-F64B-1A47-BD99-88BD86175D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TrkC-PPT-V1-Standard</Template>
  <TotalTime>40</TotalTime>
  <Words>78</Words>
  <Application>Microsoft Office PowerPoint</Application>
  <PresentationFormat>Letter Paper (8.5x11 in)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DINPro</vt:lpstr>
      <vt:lpstr>DINPro-Black</vt:lpstr>
      <vt:lpstr>Office Theme</vt:lpstr>
      <vt:lpstr>Lecture Title</vt:lpstr>
      <vt:lpstr>PowerPoint Presentation</vt:lpstr>
      <vt:lpstr>PowerPoint Presentation</vt:lpstr>
    </vt:vector>
  </TitlesOfParts>
  <Company>FOMD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Hoffman</dc:creator>
  <cp:lastModifiedBy>Emily Hoffman</cp:lastModifiedBy>
  <cp:revision>8</cp:revision>
  <dcterms:created xsi:type="dcterms:W3CDTF">2019-08-13T20:23:56Z</dcterms:created>
  <dcterms:modified xsi:type="dcterms:W3CDTF">2019-08-14T19:43:29Z</dcterms:modified>
</cp:coreProperties>
</file>